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7" r:id="rId2"/>
    <p:sldId id="293" r:id="rId3"/>
    <p:sldId id="319" r:id="rId4"/>
    <p:sldId id="264" r:id="rId5"/>
    <p:sldId id="309" r:id="rId6"/>
    <p:sldId id="321" r:id="rId7"/>
    <p:sldId id="322" r:id="rId8"/>
    <p:sldId id="323" r:id="rId9"/>
    <p:sldId id="325" r:id="rId10"/>
    <p:sldId id="326" r:id="rId11"/>
    <p:sldId id="259" r:id="rId12"/>
    <p:sldId id="327" r:id="rId13"/>
    <p:sldId id="287" r:id="rId14"/>
    <p:sldId id="340" r:id="rId15"/>
    <p:sldId id="342" r:id="rId16"/>
    <p:sldId id="310" r:id="rId17"/>
    <p:sldId id="335" r:id="rId18"/>
    <p:sldId id="272" r:id="rId19"/>
    <p:sldId id="288" r:id="rId20"/>
    <p:sldId id="336" r:id="rId21"/>
    <p:sldId id="338" r:id="rId22"/>
    <p:sldId id="337" r:id="rId23"/>
    <p:sldId id="339" r:id="rId24"/>
    <p:sldId id="311" r:id="rId25"/>
    <p:sldId id="328" r:id="rId26"/>
    <p:sldId id="302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ECF1"/>
    <a:srgbClr val="EEECF1"/>
    <a:srgbClr val="01455C"/>
    <a:srgbClr val="F79600"/>
    <a:srgbClr val="3992DB"/>
    <a:srgbClr val="005DA2"/>
    <a:srgbClr val="0F1836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389DA-878B-4884-8E20-694779DDEEF6}" v="1480" dt="2022-08-25T11:44:42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 autoAdjust="0"/>
  </p:normalViewPr>
  <p:slideViewPr>
    <p:cSldViewPr>
      <p:cViewPr varScale="1">
        <p:scale>
          <a:sx n="149" d="100"/>
          <a:sy n="149" d="100"/>
        </p:scale>
        <p:origin x="46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文 琛" userId="8bda6a00a4e7a699" providerId="LiveId" clId="{5DD389DA-878B-4884-8E20-694779DDEEF6}"/>
    <pc:docChg chg="undo custSel addSld delSld modSld sldOrd">
      <pc:chgData name="文 琛" userId="8bda6a00a4e7a699" providerId="LiveId" clId="{5DD389DA-878B-4884-8E20-694779DDEEF6}" dt="2022-08-25T11:44:42.525" v="1787"/>
      <pc:docMkLst>
        <pc:docMk/>
      </pc:docMkLst>
      <pc:sldChg chg="modTransition">
        <pc:chgData name="文 琛" userId="8bda6a00a4e7a699" providerId="LiveId" clId="{5DD389DA-878B-4884-8E20-694779DDEEF6}" dt="2022-08-25T11:44:42.525" v="1787"/>
        <pc:sldMkLst>
          <pc:docMk/>
          <pc:sldMk cId="3448006284" sldId="259"/>
        </pc:sldMkLst>
      </pc:sldChg>
      <pc:sldChg chg="del">
        <pc:chgData name="文 琛" userId="8bda6a00a4e7a699" providerId="LiveId" clId="{5DD389DA-878B-4884-8E20-694779DDEEF6}" dt="2022-08-22T04:53:32.618" v="502" actId="47"/>
        <pc:sldMkLst>
          <pc:docMk/>
          <pc:sldMk cId="1143211154" sldId="260"/>
        </pc:sldMkLst>
      </pc:sldChg>
      <pc:sldChg chg="del">
        <pc:chgData name="文 琛" userId="8bda6a00a4e7a699" providerId="LiveId" clId="{5DD389DA-878B-4884-8E20-694779DDEEF6}" dt="2022-08-22T04:53:57.049" v="515" actId="47"/>
        <pc:sldMkLst>
          <pc:docMk/>
          <pc:sldMk cId="383017529" sldId="261"/>
        </pc:sldMkLst>
      </pc:sldChg>
      <pc:sldChg chg="del">
        <pc:chgData name="文 琛" userId="8bda6a00a4e7a699" providerId="LiveId" clId="{5DD389DA-878B-4884-8E20-694779DDEEF6}" dt="2022-08-22T04:52:27.482" v="454" actId="47"/>
        <pc:sldMkLst>
          <pc:docMk/>
          <pc:sldMk cId="965536207" sldId="262"/>
        </pc:sldMkLst>
      </pc:sldChg>
      <pc:sldChg chg="modTransition">
        <pc:chgData name="文 琛" userId="8bda6a00a4e7a699" providerId="LiveId" clId="{5DD389DA-878B-4884-8E20-694779DDEEF6}" dt="2022-08-25T11:44:42.525" v="1787"/>
        <pc:sldMkLst>
          <pc:docMk/>
          <pc:sldMk cId="4139336563" sldId="264"/>
        </pc:sldMkLst>
      </pc:sldChg>
      <pc:sldChg chg="del">
        <pc:chgData name="文 琛" userId="8bda6a00a4e7a699" providerId="LiveId" clId="{5DD389DA-878B-4884-8E20-694779DDEEF6}" dt="2022-08-22T04:53:46.331" v="509" actId="47"/>
        <pc:sldMkLst>
          <pc:docMk/>
          <pc:sldMk cId="2020893502" sldId="265"/>
        </pc:sldMkLst>
      </pc:sldChg>
      <pc:sldChg chg="del">
        <pc:chgData name="文 琛" userId="8bda6a00a4e7a699" providerId="LiveId" clId="{5DD389DA-878B-4884-8E20-694779DDEEF6}" dt="2022-08-22T04:53:34.075" v="503" actId="47"/>
        <pc:sldMkLst>
          <pc:docMk/>
          <pc:sldMk cId="398975952" sldId="266"/>
        </pc:sldMkLst>
      </pc:sldChg>
      <pc:sldChg chg="del">
        <pc:chgData name="文 琛" userId="8bda6a00a4e7a699" providerId="LiveId" clId="{5DD389DA-878B-4884-8E20-694779DDEEF6}" dt="2022-08-22T04:52:30.112" v="456" actId="47"/>
        <pc:sldMkLst>
          <pc:docMk/>
          <pc:sldMk cId="2004977867" sldId="267"/>
        </pc:sldMkLst>
      </pc:sldChg>
      <pc:sldChg chg="del">
        <pc:chgData name="文 琛" userId="8bda6a00a4e7a699" providerId="LiveId" clId="{5DD389DA-878B-4884-8E20-694779DDEEF6}" dt="2022-08-22T04:53:42.177" v="506" actId="47"/>
        <pc:sldMkLst>
          <pc:docMk/>
          <pc:sldMk cId="146500059" sldId="268"/>
        </pc:sldMkLst>
      </pc:sldChg>
      <pc:sldChg chg="del">
        <pc:chgData name="文 琛" userId="8bda6a00a4e7a699" providerId="LiveId" clId="{5DD389DA-878B-4884-8E20-694779DDEEF6}" dt="2022-08-22T04:53:47.697" v="510" actId="47"/>
        <pc:sldMkLst>
          <pc:docMk/>
          <pc:sldMk cId="3973753449" sldId="269"/>
        </pc:sldMkLst>
      </pc:sldChg>
      <pc:sldChg chg="del">
        <pc:chgData name="文 琛" userId="8bda6a00a4e7a699" providerId="LiveId" clId="{5DD389DA-878B-4884-8E20-694779DDEEF6}" dt="2022-08-22T04:53:43.231" v="507" actId="47"/>
        <pc:sldMkLst>
          <pc:docMk/>
          <pc:sldMk cId="3669367976" sldId="270"/>
        </pc:sldMkLst>
      </pc:sldChg>
      <pc:sldChg chg="del">
        <pc:chgData name="文 琛" userId="8bda6a00a4e7a699" providerId="LiveId" clId="{5DD389DA-878B-4884-8E20-694779DDEEF6}" dt="2022-08-22T04:53:56.018" v="514" actId="47"/>
        <pc:sldMkLst>
          <pc:docMk/>
          <pc:sldMk cId="1065051496" sldId="271"/>
        </pc:sldMkLst>
      </pc:sldChg>
      <pc:sldChg chg="modSp modTransition modAnim">
        <pc:chgData name="文 琛" userId="8bda6a00a4e7a699" providerId="LiveId" clId="{5DD389DA-878B-4884-8E20-694779DDEEF6}" dt="2022-08-25T11:44:42.525" v="1787"/>
        <pc:sldMkLst>
          <pc:docMk/>
          <pc:sldMk cId="455515027" sldId="272"/>
        </pc:sldMkLst>
        <pc:spChg chg="mod">
          <ac:chgData name="文 琛" userId="8bda6a00a4e7a699" providerId="LiveId" clId="{5DD389DA-878B-4884-8E20-694779DDEEF6}" dt="2022-08-23T08:11:02.518" v="1774"/>
          <ac:spMkLst>
            <pc:docMk/>
            <pc:sldMk cId="455515027" sldId="272"/>
            <ac:spMk id="58" creationId="{00000000-0000-0000-0000-000000000000}"/>
          </ac:spMkLst>
        </pc:spChg>
      </pc:sldChg>
      <pc:sldChg chg="del">
        <pc:chgData name="文 琛" userId="8bda6a00a4e7a699" providerId="LiveId" clId="{5DD389DA-878B-4884-8E20-694779DDEEF6}" dt="2022-08-22T04:52:20.616" v="451" actId="47"/>
        <pc:sldMkLst>
          <pc:docMk/>
          <pc:sldMk cId="3271593550" sldId="274"/>
        </pc:sldMkLst>
      </pc:sldChg>
      <pc:sldChg chg="del">
        <pc:chgData name="文 琛" userId="8bda6a00a4e7a699" providerId="LiveId" clId="{5DD389DA-878B-4884-8E20-694779DDEEF6}" dt="2022-08-22T04:52:34.863" v="459" actId="47"/>
        <pc:sldMkLst>
          <pc:docMk/>
          <pc:sldMk cId="2433163104" sldId="277"/>
        </pc:sldMkLst>
      </pc:sldChg>
      <pc:sldChg chg="del">
        <pc:chgData name="文 琛" userId="8bda6a00a4e7a699" providerId="LiveId" clId="{5DD389DA-878B-4884-8E20-694779DDEEF6}" dt="2022-08-22T04:52:28.592" v="455" actId="47"/>
        <pc:sldMkLst>
          <pc:docMk/>
          <pc:sldMk cId="2900191754" sldId="278"/>
        </pc:sldMkLst>
      </pc:sldChg>
      <pc:sldChg chg="del">
        <pc:chgData name="文 琛" userId="8bda6a00a4e7a699" providerId="LiveId" clId="{5DD389DA-878B-4884-8E20-694779DDEEF6}" dt="2022-08-22T04:53:54.130" v="513" actId="47"/>
        <pc:sldMkLst>
          <pc:docMk/>
          <pc:sldMk cId="238349579" sldId="281"/>
        </pc:sldMkLst>
      </pc:sldChg>
      <pc:sldChg chg="del">
        <pc:chgData name="文 琛" userId="8bda6a00a4e7a699" providerId="LiveId" clId="{5DD389DA-878B-4884-8E20-694779DDEEF6}" dt="2022-08-22T04:53:44.679" v="508" actId="47"/>
        <pc:sldMkLst>
          <pc:docMk/>
          <pc:sldMk cId="2377780257" sldId="285"/>
        </pc:sldMkLst>
      </pc:sldChg>
      <pc:sldChg chg="modSp modTransition">
        <pc:chgData name="文 琛" userId="8bda6a00a4e7a699" providerId="LiveId" clId="{5DD389DA-878B-4884-8E20-694779DDEEF6}" dt="2022-08-25T11:44:42.525" v="1787"/>
        <pc:sldMkLst>
          <pc:docMk/>
          <pc:sldMk cId="2753881859" sldId="287"/>
        </pc:sldMkLst>
        <pc:spChg chg="mod">
          <ac:chgData name="文 琛" userId="8bda6a00a4e7a699" providerId="LiveId" clId="{5DD389DA-878B-4884-8E20-694779DDEEF6}" dt="2022-08-23T00:46:59.278" v="612" actId="2711"/>
          <ac:spMkLst>
            <pc:docMk/>
            <pc:sldMk cId="2753881859" sldId="287"/>
            <ac:spMk id="16" creationId="{00000000-0000-0000-0000-000000000000}"/>
          </ac:spMkLst>
        </pc:spChg>
      </pc:sldChg>
      <pc:sldChg chg="addSp modSp mod modTransition modAnim">
        <pc:chgData name="文 琛" userId="8bda6a00a4e7a699" providerId="LiveId" clId="{5DD389DA-878B-4884-8E20-694779DDEEF6}" dt="2022-08-25T11:44:42.525" v="1787"/>
        <pc:sldMkLst>
          <pc:docMk/>
          <pc:sldMk cId="396108219" sldId="288"/>
        </pc:sldMkLst>
        <pc:spChg chg="mod">
          <ac:chgData name="文 琛" userId="8bda6a00a4e7a699" providerId="LiveId" clId="{5DD389DA-878B-4884-8E20-694779DDEEF6}" dt="2022-08-22T03:13:58.133" v="164" actId="1036"/>
          <ac:spMkLst>
            <pc:docMk/>
            <pc:sldMk cId="396108219" sldId="288"/>
            <ac:spMk id="2" creationId="{A2DB97BA-566C-AC23-11C5-1720A7B0A143}"/>
          </ac:spMkLst>
        </pc:spChg>
        <pc:spChg chg="mod">
          <ac:chgData name="文 琛" userId="8bda6a00a4e7a699" providerId="LiveId" clId="{5DD389DA-878B-4884-8E20-694779DDEEF6}" dt="2022-08-22T03:13:58.133" v="164" actId="1036"/>
          <ac:spMkLst>
            <pc:docMk/>
            <pc:sldMk cId="396108219" sldId="288"/>
            <ac:spMk id="3" creationId="{803D0FC8-43E3-3993-DD9B-8FA368FA8E46}"/>
          </ac:spMkLst>
        </pc:spChg>
        <pc:spChg chg="mod">
          <ac:chgData name="文 琛" userId="8bda6a00a4e7a699" providerId="LiveId" clId="{5DD389DA-878B-4884-8E20-694779DDEEF6}" dt="2022-08-22T03:13:58.133" v="164" actId="1036"/>
          <ac:spMkLst>
            <pc:docMk/>
            <pc:sldMk cId="396108219" sldId="288"/>
            <ac:spMk id="4" creationId="{57C0EC21-16E7-4A1F-02F5-BAF7DAD53473}"/>
          </ac:spMkLst>
        </pc:spChg>
        <pc:spChg chg="mod">
          <ac:chgData name="文 琛" userId="8bda6a00a4e7a699" providerId="LiveId" clId="{5DD389DA-878B-4884-8E20-694779DDEEF6}" dt="2022-08-22T03:14:07.724" v="168" actId="1036"/>
          <ac:spMkLst>
            <pc:docMk/>
            <pc:sldMk cId="396108219" sldId="288"/>
            <ac:spMk id="30" creationId="{00000000-0000-0000-0000-000000000000}"/>
          </ac:spMkLst>
        </pc:spChg>
        <pc:spChg chg="mod">
          <ac:chgData name="文 琛" userId="8bda6a00a4e7a699" providerId="LiveId" clId="{5DD389DA-878B-4884-8E20-694779DDEEF6}" dt="2022-08-22T03:30:26.867" v="288"/>
          <ac:spMkLst>
            <pc:docMk/>
            <pc:sldMk cId="396108219" sldId="288"/>
            <ac:spMk id="40" creationId="{00000000-0000-0000-0000-000000000000}"/>
          </ac:spMkLst>
        </pc:spChg>
        <pc:cxnChg chg="add mod">
          <ac:chgData name="文 琛" userId="8bda6a00a4e7a699" providerId="LiveId" clId="{5DD389DA-878B-4884-8E20-694779DDEEF6}" dt="2022-08-22T03:14:07.724" v="168" actId="1036"/>
          <ac:cxnSpMkLst>
            <pc:docMk/>
            <pc:sldMk cId="396108219" sldId="288"/>
            <ac:cxnSpMk id="5" creationId="{F7FCE28B-F7F4-A70F-824F-C47C28C5FC20}"/>
          </ac:cxnSpMkLst>
        </pc:cxnChg>
        <pc:cxnChg chg="mod">
          <ac:chgData name="文 琛" userId="8bda6a00a4e7a699" providerId="LiveId" clId="{5DD389DA-878B-4884-8E20-694779DDEEF6}" dt="2022-08-22T03:14:07.724" v="168" actId="1036"/>
          <ac:cxnSpMkLst>
            <pc:docMk/>
            <pc:sldMk cId="396108219" sldId="288"/>
            <ac:cxnSpMk id="31" creationId="{00000000-0000-0000-0000-000000000000}"/>
          </ac:cxnSpMkLst>
        </pc:cxnChg>
        <pc:cxnChg chg="mod">
          <ac:chgData name="文 琛" userId="8bda6a00a4e7a699" providerId="LiveId" clId="{5DD389DA-878B-4884-8E20-694779DDEEF6}" dt="2022-08-22T03:14:07.724" v="168" actId="1036"/>
          <ac:cxnSpMkLst>
            <pc:docMk/>
            <pc:sldMk cId="396108219" sldId="288"/>
            <ac:cxnSpMk id="32" creationId="{00000000-0000-0000-0000-000000000000}"/>
          </ac:cxnSpMkLst>
        </pc:cxnChg>
        <pc:cxnChg chg="mod">
          <ac:chgData name="文 琛" userId="8bda6a00a4e7a699" providerId="LiveId" clId="{5DD389DA-878B-4884-8E20-694779DDEEF6}" dt="2022-08-22T03:14:07.724" v="168" actId="1036"/>
          <ac:cxnSpMkLst>
            <pc:docMk/>
            <pc:sldMk cId="396108219" sldId="288"/>
            <ac:cxnSpMk id="33" creationId="{00000000-0000-0000-0000-000000000000}"/>
          </ac:cxnSpMkLst>
        </pc:cxnChg>
      </pc:sldChg>
      <pc:sldChg chg="del">
        <pc:chgData name="文 琛" userId="8bda6a00a4e7a699" providerId="LiveId" clId="{5DD389DA-878B-4884-8E20-694779DDEEF6}" dt="2022-08-22T04:52:33.528" v="458" actId="47"/>
        <pc:sldMkLst>
          <pc:docMk/>
          <pc:sldMk cId="2368780514" sldId="290"/>
        </pc:sldMkLst>
      </pc:sldChg>
      <pc:sldChg chg="del">
        <pc:chgData name="文 琛" userId="8bda6a00a4e7a699" providerId="LiveId" clId="{5DD389DA-878B-4884-8E20-694779DDEEF6}" dt="2022-08-22T04:53:52.816" v="512" actId="47"/>
        <pc:sldMkLst>
          <pc:docMk/>
          <pc:sldMk cId="4053781030" sldId="292"/>
        </pc:sldMkLst>
      </pc:sldChg>
      <pc:sldChg chg="modTransition">
        <pc:chgData name="文 琛" userId="8bda6a00a4e7a699" providerId="LiveId" clId="{5DD389DA-878B-4884-8E20-694779DDEEF6}" dt="2022-08-25T11:44:42.525" v="1787"/>
        <pc:sldMkLst>
          <pc:docMk/>
          <pc:sldMk cId="123426411" sldId="293"/>
        </pc:sldMkLst>
      </pc:sldChg>
      <pc:sldChg chg="del">
        <pc:chgData name="文 琛" userId="8bda6a00a4e7a699" providerId="LiveId" clId="{5DD389DA-878B-4884-8E20-694779DDEEF6}" dt="2022-08-22T04:52:25.879" v="453" actId="47"/>
        <pc:sldMkLst>
          <pc:docMk/>
          <pc:sldMk cId="1716581312" sldId="299"/>
        </pc:sldMkLst>
      </pc:sldChg>
      <pc:sldChg chg="del">
        <pc:chgData name="文 琛" userId="8bda6a00a4e7a699" providerId="LiveId" clId="{5DD389DA-878B-4884-8E20-694779DDEEF6}" dt="2022-08-22T04:53:29.246" v="500" actId="47"/>
        <pc:sldMkLst>
          <pc:docMk/>
          <pc:sldMk cId="543698175" sldId="300"/>
        </pc:sldMkLst>
      </pc:sldChg>
      <pc:sldChg chg="del">
        <pc:chgData name="文 琛" userId="8bda6a00a4e7a699" providerId="LiveId" clId="{5DD389DA-878B-4884-8E20-694779DDEEF6}" dt="2022-08-22T04:53:58.437" v="516" actId="47"/>
        <pc:sldMkLst>
          <pc:docMk/>
          <pc:sldMk cId="348312961" sldId="301"/>
        </pc:sldMkLst>
      </pc:sldChg>
      <pc:sldChg chg="modSp modTransition modAnim">
        <pc:chgData name="文 琛" userId="8bda6a00a4e7a699" providerId="LiveId" clId="{5DD389DA-878B-4884-8E20-694779DDEEF6}" dt="2022-08-25T11:44:42.525" v="1787"/>
        <pc:sldMkLst>
          <pc:docMk/>
          <pc:sldMk cId="2247385916" sldId="302"/>
        </pc:sldMkLst>
        <pc:spChg chg="mod">
          <ac:chgData name="文 琛" userId="8bda6a00a4e7a699" providerId="LiveId" clId="{5DD389DA-878B-4884-8E20-694779DDEEF6}" dt="2022-08-22T04:54:12.320" v="524" actId="20577"/>
          <ac:spMkLst>
            <pc:docMk/>
            <pc:sldMk cId="2247385916" sldId="302"/>
            <ac:spMk id="11" creationId="{00000000-0000-0000-0000-000000000000}"/>
          </ac:spMkLst>
        </pc:spChg>
        <pc:spChg chg="mod">
          <ac:chgData name="文 琛" userId="8bda6a00a4e7a699" providerId="LiveId" clId="{5DD389DA-878B-4884-8E20-694779DDEEF6}" dt="2022-08-22T04:54:15.514" v="525" actId="6549"/>
          <ac:spMkLst>
            <pc:docMk/>
            <pc:sldMk cId="2247385916" sldId="302"/>
            <ac:spMk id="12" creationId="{00000000-0000-0000-0000-000000000000}"/>
          </ac:spMkLst>
        </pc:spChg>
      </pc:sldChg>
      <pc:sldChg chg="modTransition">
        <pc:chgData name="文 琛" userId="8bda6a00a4e7a699" providerId="LiveId" clId="{5DD389DA-878B-4884-8E20-694779DDEEF6}" dt="2022-08-25T11:44:42.525" v="1787"/>
        <pc:sldMkLst>
          <pc:docMk/>
          <pc:sldMk cId="3680190998" sldId="309"/>
        </pc:sldMkLst>
      </pc:sldChg>
      <pc:sldChg chg="modSp modTransition">
        <pc:chgData name="文 琛" userId="8bda6a00a4e7a699" providerId="LiveId" clId="{5DD389DA-878B-4884-8E20-694779DDEEF6}" dt="2022-08-25T11:44:42.525" v="1787"/>
        <pc:sldMkLst>
          <pc:docMk/>
          <pc:sldMk cId="3836718288" sldId="310"/>
        </pc:sldMkLst>
        <pc:spChg chg="mod">
          <ac:chgData name="文 琛" userId="8bda6a00a4e7a699" providerId="LiveId" clId="{5DD389DA-878B-4884-8E20-694779DDEEF6}" dt="2022-08-23T08:10:29.524" v="1761"/>
          <ac:spMkLst>
            <pc:docMk/>
            <pc:sldMk cId="3836718288" sldId="310"/>
            <ac:spMk id="49" creationId="{00000000-0000-0000-0000-000000000000}"/>
          </ac:spMkLst>
        </pc:spChg>
      </pc:sldChg>
      <pc:sldChg chg="delSp modSp mod modTransition delAnim modAnim">
        <pc:chgData name="文 琛" userId="8bda6a00a4e7a699" providerId="LiveId" clId="{5DD389DA-878B-4884-8E20-694779DDEEF6}" dt="2022-08-25T11:44:42.525" v="1787"/>
        <pc:sldMkLst>
          <pc:docMk/>
          <pc:sldMk cId="945683315" sldId="311"/>
        </pc:sldMkLst>
        <pc:spChg chg="mod">
          <ac:chgData name="文 琛" userId="8bda6a00a4e7a699" providerId="LiveId" clId="{5DD389DA-878B-4884-8E20-694779DDEEF6}" dt="2022-08-22T04:53:15.104" v="468"/>
          <ac:spMkLst>
            <pc:docMk/>
            <pc:sldMk cId="945683315" sldId="311"/>
            <ac:spMk id="48" creationId="{00000000-0000-0000-0000-000000000000}"/>
          </ac:spMkLst>
        </pc:spChg>
        <pc:spChg chg="mod">
          <ac:chgData name="文 琛" userId="8bda6a00a4e7a699" providerId="LiveId" clId="{5DD389DA-878B-4884-8E20-694779DDEEF6}" dt="2022-08-22T04:53:23.726" v="498"/>
          <ac:spMkLst>
            <pc:docMk/>
            <pc:sldMk cId="945683315" sldId="311"/>
            <ac:spMk id="49" creationId="{00000000-0000-0000-0000-000000000000}"/>
          </ac:spMkLst>
        </pc:spChg>
        <pc:spChg chg="del">
          <ac:chgData name="文 琛" userId="8bda6a00a4e7a699" providerId="LiveId" clId="{5DD389DA-878B-4884-8E20-694779DDEEF6}" dt="2022-08-22T04:53:26.917" v="499" actId="478"/>
          <ac:spMkLst>
            <pc:docMk/>
            <pc:sldMk cId="945683315" sldId="311"/>
            <ac:spMk id="50" creationId="{00000000-0000-0000-0000-000000000000}"/>
          </ac:spMkLst>
        </pc:spChg>
      </pc:sldChg>
      <pc:sldChg chg="del">
        <pc:chgData name="文 琛" userId="8bda6a00a4e7a699" providerId="LiveId" clId="{5DD389DA-878B-4884-8E20-694779DDEEF6}" dt="2022-08-22T04:53:37.618" v="505" actId="47"/>
        <pc:sldMkLst>
          <pc:docMk/>
          <pc:sldMk cId="4209376206" sldId="312"/>
        </pc:sldMkLst>
      </pc:sldChg>
      <pc:sldChg chg="del">
        <pc:chgData name="文 琛" userId="8bda6a00a4e7a699" providerId="LiveId" clId="{5DD389DA-878B-4884-8E20-694779DDEEF6}" dt="2022-08-22T04:53:49.779" v="511" actId="47"/>
        <pc:sldMkLst>
          <pc:docMk/>
          <pc:sldMk cId="494755620" sldId="313"/>
        </pc:sldMkLst>
      </pc:sldChg>
      <pc:sldChg chg="modTransition">
        <pc:chgData name="文 琛" userId="8bda6a00a4e7a699" providerId="LiveId" clId="{5DD389DA-878B-4884-8E20-694779DDEEF6}" dt="2022-08-25T11:44:42.525" v="1787"/>
        <pc:sldMkLst>
          <pc:docMk/>
          <pc:sldMk cId="2433670959" sldId="317"/>
        </pc:sldMkLst>
      </pc:sldChg>
      <pc:sldChg chg="modSp modTransition">
        <pc:chgData name="文 琛" userId="8bda6a00a4e7a699" providerId="LiveId" clId="{5DD389DA-878B-4884-8E20-694779DDEEF6}" dt="2022-08-25T11:44:42.525" v="1787"/>
        <pc:sldMkLst>
          <pc:docMk/>
          <pc:sldMk cId="2270299996" sldId="319"/>
        </pc:sldMkLst>
        <pc:spChg chg="mod">
          <ac:chgData name="文 琛" userId="8bda6a00a4e7a699" providerId="LiveId" clId="{5DD389DA-878B-4884-8E20-694779DDEEF6}" dt="2022-08-23T08:09:44.356" v="1743"/>
          <ac:spMkLst>
            <pc:docMk/>
            <pc:sldMk cId="2270299996" sldId="319"/>
            <ac:spMk id="5" creationId="{00000000-0000-0000-0000-000000000000}"/>
          </ac:spMkLst>
        </pc:spChg>
      </pc:sldChg>
      <pc:sldChg chg="modTransition">
        <pc:chgData name="文 琛" userId="8bda6a00a4e7a699" providerId="LiveId" clId="{5DD389DA-878B-4884-8E20-694779DDEEF6}" dt="2022-08-25T11:44:42.525" v="1787"/>
        <pc:sldMkLst>
          <pc:docMk/>
          <pc:sldMk cId="3529273281" sldId="321"/>
        </pc:sldMkLst>
      </pc:sldChg>
      <pc:sldChg chg="modTransition">
        <pc:chgData name="文 琛" userId="8bda6a00a4e7a699" providerId="LiveId" clId="{5DD389DA-878B-4884-8E20-694779DDEEF6}" dt="2022-08-25T11:44:42.525" v="1787"/>
        <pc:sldMkLst>
          <pc:docMk/>
          <pc:sldMk cId="918599868" sldId="322"/>
        </pc:sldMkLst>
      </pc:sldChg>
      <pc:sldChg chg="modTransition">
        <pc:chgData name="文 琛" userId="8bda6a00a4e7a699" providerId="LiveId" clId="{5DD389DA-878B-4884-8E20-694779DDEEF6}" dt="2022-08-25T11:44:42.525" v="1787"/>
        <pc:sldMkLst>
          <pc:docMk/>
          <pc:sldMk cId="1032975220" sldId="323"/>
        </pc:sldMkLst>
      </pc:sldChg>
      <pc:sldChg chg="modTransition">
        <pc:chgData name="文 琛" userId="8bda6a00a4e7a699" providerId="LiveId" clId="{5DD389DA-878B-4884-8E20-694779DDEEF6}" dt="2022-08-25T11:44:42.525" v="1787"/>
        <pc:sldMkLst>
          <pc:docMk/>
          <pc:sldMk cId="3790120094" sldId="325"/>
        </pc:sldMkLst>
      </pc:sldChg>
      <pc:sldChg chg="modTransition">
        <pc:chgData name="文 琛" userId="8bda6a00a4e7a699" providerId="LiveId" clId="{5DD389DA-878B-4884-8E20-694779DDEEF6}" dt="2022-08-25T11:44:42.525" v="1787"/>
        <pc:sldMkLst>
          <pc:docMk/>
          <pc:sldMk cId="2881347045" sldId="326"/>
        </pc:sldMkLst>
      </pc:sldChg>
      <pc:sldChg chg="modSp modTransition">
        <pc:chgData name="文 琛" userId="8bda6a00a4e7a699" providerId="LiveId" clId="{5DD389DA-878B-4884-8E20-694779DDEEF6}" dt="2022-08-25T11:44:42.525" v="1787"/>
        <pc:sldMkLst>
          <pc:docMk/>
          <pc:sldMk cId="479621585" sldId="327"/>
        </pc:sldMkLst>
        <pc:spChg chg="mod">
          <ac:chgData name="文 琛" userId="8bda6a00a4e7a699" providerId="LiveId" clId="{5DD389DA-878B-4884-8E20-694779DDEEF6}" dt="2022-08-23T08:16:48.080" v="1785"/>
          <ac:spMkLst>
            <pc:docMk/>
            <pc:sldMk cId="479621585" sldId="327"/>
            <ac:spMk id="17" creationId="{E5D8AE85-31C9-CBA6-304F-D92D820FBB7E}"/>
          </ac:spMkLst>
        </pc:spChg>
      </pc:sldChg>
      <pc:sldChg chg="addSp delSp modSp mod ord modTransition">
        <pc:chgData name="文 琛" userId="8bda6a00a4e7a699" providerId="LiveId" clId="{5DD389DA-878B-4884-8E20-694779DDEEF6}" dt="2022-08-25T11:44:42.525" v="1787"/>
        <pc:sldMkLst>
          <pc:docMk/>
          <pc:sldMk cId="2400349399" sldId="328"/>
        </pc:sldMkLst>
        <pc:graphicFrameChg chg="mod modGraphic">
          <ac:chgData name="文 琛" userId="8bda6a00a4e7a699" providerId="LiveId" clId="{5DD389DA-878B-4884-8E20-694779DDEEF6}" dt="2022-08-22T09:37:10.601" v="596" actId="2161"/>
          <ac:graphicFrameMkLst>
            <pc:docMk/>
            <pc:sldMk cId="2400349399" sldId="328"/>
            <ac:graphicFrameMk id="3" creationId="{BDAE3A3F-B532-F8EC-92B0-9928FE69EC83}"/>
          </ac:graphicFrameMkLst>
        </pc:graphicFrameChg>
        <pc:graphicFrameChg chg="add mod">
          <ac:chgData name="文 琛" userId="8bda6a00a4e7a699" providerId="LiveId" clId="{5DD389DA-878B-4884-8E20-694779DDEEF6}" dt="2022-08-22T09:27:43.574" v="592" actId="1076"/>
          <ac:graphicFrameMkLst>
            <pc:docMk/>
            <pc:sldMk cId="2400349399" sldId="328"/>
            <ac:graphicFrameMk id="4" creationId="{01541E24-0E46-B55A-5C17-FCE4EFB95E59}"/>
          </ac:graphicFrameMkLst>
        </pc:graphicFrameChg>
        <pc:graphicFrameChg chg="add del mod">
          <ac:chgData name="文 琛" userId="8bda6a00a4e7a699" providerId="LiveId" clId="{5DD389DA-878B-4884-8E20-694779DDEEF6}" dt="2022-08-23T05:56:49.892" v="1241" actId="478"/>
          <ac:graphicFrameMkLst>
            <pc:docMk/>
            <pc:sldMk cId="2400349399" sldId="328"/>
            <ac:graphicFrameMk id="5" creationId="{3346ADC8-3AD6-B54C-7975-DDA1736AC845}"/>
          </ac:graphicFrameMkLst>
        </pc:graphicFrameChg>
        <pc:graphicFrameChg chg="add mod">
          <ac:chgData name="文 琛" userId="8bda6a00a4e7a699" providerId="LiveId" clId="{5DD389DA-878B-4884-8E20-694779DDEEF6}" dt="2022-08-23T05:57:50.864" v="1243" actId="1076"/>
          <ac:graphicFrameMkLst>
            <pc:docMk/>
            <pc:sldMk cId="2400349399" sldId="328"/>
            <ac:graphicFrameMk id="6" creationId="{21365C0A-68D6-9561-CB42-39311E8AE4E3}"/>
          </ac:graphicFrameMkLst>
        </pc:graphicFrameChg>
        <pc:graphicFrameChg chg="mod">
          <ac:chgData name="文 琛" userId="8bda6a00a4e7a699" providerId="LiveId" clId="{5DD389DA-878B-4884-8E20-694779DDEEF6}" dt="2022-08-22T09:43:42.990" v="608"/>
          <ac:graphicFrameMkLst>
            <pc:docMk/>
            <pc:sldMk cId="2400349399" sldId="328"/>
            <ac:graphicFrameMk id="7" creationId="{F3FE1AF9-4D08-91F1-8120-61ED38A8786B}"/>
          </ac:graphicFrameMkLst>
        </pc:graphicFrameChg>
        <pc:graphicFrameChg chg="mod">
          <ac:chgData name="文 琛" userId="8bda6a00a4e7a699" providerId="LiveId" clId="{5DD389DA-878B-4884-8E20-694779DDEEF6}" dt="2022-08-22T09:27:41.510" v="591" actId="1076"/>
          <ac:graphicFrameMkLst>
            <pc:docMk/>
            <pc:sldMk cId="2400349399" sldId="328"/>
            <ac:graphicFrameMk id="8" creationId="{890602BF-6855-ACA3-4A15-EFB08CFCBB4E}"/>
          </ac:graphicFrameMkLst>
        </pc:graphicFrameChg>
      </pc:sldChg>
      <pc:sldChg chg="del">
        <pc:chgData name="文 琛" userId="8bda6a00a4e7a699" providerId="LiveId" clId="{5DD389DA-878B-4884-8E20-694779DDEEF6}" dt="2022-08-22T04:53:35.294" v="504" actId="47"/>
        <pc:sldMkLst>
          <pc:docMk/>
          <pc:sldMk cId="3034778843" sldId="329"/>
        </pc:sldMkLst>
      </pc:sldChg>
      <pc:sldChg chg="del">
        <pc:chgData name="文 琛" userId="8bda6a00a4e7a699" providerId="LiveId" clId="{5DD389DA-878B-4884-8E20-694779DDEEF6}" dt="2022-08-22T04:53:30.569" v="501" actId="47"/>
        <pc:sldMkLst>
          <pc:docMk/>
          <pc:sldMk cId="2579181049" sldId="330"/>
        </pc:sldMkLst>
      </pc:sldChg>
      <pc:sldChg chg="del">
        <pc:chgData name="文 琛" userId="8bda6a00a4e7a699" providerId="LiveId" clId="{5DD389DA-878B-4884-8E20-694779DDEEF6}" dt="2022-08-22T04:52:31.583" v="457" actId="47"/>
        <pc:sldMkLst>
          <pc:docMk/>
          <pc:sldMk cId="7202318" sldId="331"/>
        </pc:sldMkLst>
      </pc:sldChg>
      <pc:sldChg chg="del">
        <pc:chgData name="文 琛" userId="8bda6a00a4e7a699" providerId="LiveId" clId="{5DD389DA-878B-4884-8E20-694779DDEEF6}" dt="2022-08-22T04:52:22.634" v="452" actId="47"/>
        <pc:sldMkLst>
          <pc:docMk/>
          <pc:sldMk cId="2396453716" sldId="333"/>
        </pc:sldMkLst>
      </pc:sldChg>
      <pc:sldChg chg="del">
        <pc:chgData name="文 琛" userId="8bda6a00a4e7a699" providerId="LiveId" clId="{5DD389DA-878B-4884-8E20-694779DDEEF6}" dt="2022-08-22T03:13:19.668" v="148" actId="47"/>
        <pc:sldMkLst>
          <pc:docMk/>
          <pc:sldMk cId="725320466" sldId="334"/>
        </pc:sldMkLst>
      </pc:sldChg>
      <pc:sldChg chg="modSp mod ord modTransition modAnim">
        <pc:chgData name="文 琛" userId="8bda6a00a4e7a699" providerId="LiveId" clId="{5DD389DA-878B-4884-8E20-694779DDEEF6}" dt="2022-08-25T11:44:42.525" v="1787"/>
        <pc:sldMkLst>
          <pc:docMk/>
          <pc:sldMk cId="3347765278" sldId="335"/>
        </pc:sldMkLst>
        <pc:spChg chg="mod">
          <ac:chgData name="文 琛" userId="8bda6a00a4e7a699" providerId="LiveId" clId="{5DD389DA-878B-4884-8E20-694779DDEEF6}" dt="2022-08-22T03:15:02.465" v="169" actId="1076"/>
          <ac:spMkLst>
            <pc:docMk/>
            <pc:sldMk cId="3347765278" sldId="335"/>
            <ac:spMk id="29" creationId="{00000000-0000-0000-0000-000000000000}"/>
          </ac:spMkLst>
        </pc:spChg>
        <pc:spChg chg="mod">
          <ac:chgData name="文 琛" userId="8bda6a00a4e7a699" providerId="LiveId" clId="{5DD389DA-878B-4884-8E20-694779DDEEF6}" dt="2022-08-22T03:15:09.241" v="171" actId="1076"/>
          <ac:spMkLst>
            <pc:docMk/>
            <pc:sldMk cId="3347765278" sldId="335"/>
            <ac:spMk id="30" creationId="{00000000-0000-0000-0000-000000000000}"/>
          </ac:spMkLst>
        </pc:spChg>
        <pc:spChg chg="mod">
          <ac:chgData name="文 琛" userId="8bda6a00a4e7a699" providerId="LiveId" clId="{5DD389DA-878B-4884-8E20-694779DDEEF6}" dt="2022-08-22T03:15:18.865" v="172" actId="1076"/>
          <ac:spMkLst>
            <pc:docMk/>
            <pc:sldMk cId="3347765278" sldId="335"/>
            <ac:spMk id="31" creationId="{00000000-0000-0000-0000-000000000000}"/>
          </ac:spMkLst>
        </pc:spChg>
        <pc:spChg chg="mod">
          <ac:chgData name="文 琛" userId="8bda6a00a4e7a699" providerId="LiveId" clId="{5DD389DA-878B-4884-8E20-694779DDEEF6}" dt="2022-08-22T03:15:22.570" v="173" actId="1076"/>
          <ac:spMkLst>
            <pc:docMk/>
            <pc:sldMk cId="3347765278" sldId="335"/>
            <ac:spMk id="32" creationId="{00000000-0000-0000-0000-000000000000}"/>
          </ac:spMkLst>
        </pc:spChg>
        <pc:spChg chg="mod">
          <ac:chgData name="文 琛" userId="8bda6a00a4e7a699" providerId="LiveId" clId="{5DD389DA-878B-4884-8E20-694779DDEEF6}" dt="2022-08-22T03:15:47.961" v="178" actId="14100"/>
          <ac:spMkLst>
            <pc:docMk/>
            <pc:sldMk cId="3347765278" sldId="335"/>
            <ac:spMk id="33" creationId="{00000000-0000-0000-0000-000000000000}"/>
          </ac:spMkLst>
        </pc:spChg>
        <pc:spChg chg="mod">
          <ac:chgData name="文 琛" userId="8bda6a00a4e7a699" providerId="LiveId" clId="{5DD389DA-878B-4884-8E20-694779DDEEF6}" dt="2022-08-22T03:15:43.441" v="177" actId="14100"/>
          <ac:spMkLst>
            <pc:docMk/>
            <pc:sldMk cId="3347765278" sldId="335"/>
            <ac:spMk id="34" creationId="{00000000-0000-0000-0000-000000000000}"/>
          </ac:spMkLst>
        </pc:spChg>
        <pc:spChg chg="mod">
          <ac:chgData name="文 琛" userId="8bda6a00a4e7a699" providerId="LiveId" clId="{5DD389DA-878B-4884-8E20-694779DDEEF6}" dt="2022-08-22T03:15:34.081" v="175" actId="1076"/>
          <ac:spMkLst>
            <pc:docMk/>
            <pc:sldMk cId="3347765278" sldId="335"/>
            <ac:spMk id="35" creationId="{00000000-0000-0000-0000-000000000000}"/>
          </ac:spMkLst>
        </pc:spChg>
        <pc:spChg chg="mod">
          <ac:chgData name="文 琛" userId="8bda6a00a4e7a699" providerId="LiveId" clId="{5DD389DA-878B-4884-8E20-694779DDEEF6}" dt="2022-08-22T03:15:28.202" v="174" actId="1076"/>
          <ac:spMkLst>
            <pc:docMk/>
            <pc:sldMk cId="3347765278" sldId="335"/>
            <ac:spMk id="36" creationId="{00000000-0000-0000-0000-000000000000}"/>
          </ac:spMkLst>
        </pc:spChg>
        <pc:spChg chg="mod">
          <ac:chgData name="文 琛" userId="8bda6a00a4e7a699" providerId="LiveId" clId="{5DD389DA-878B-4884-8E20-694779DDEEF6}" dt="2022-08-22T02:09:09.031" v="6"/>
          <ac:spMkLst>
            <pc:docMk/>
            <pc:sldMk cId="3347765278" sldId="335"/>
            <ac:spMk id="46" creationId="{00000000-0000-0000-0000-000000000000}"/>
          </ac:spMkLst>
        </pc:spChg>
      </pc:sldChg>
      <pc:sldChg chg="modSp add mod ord modTransition">
        <pc:chgData name="文 琛" userId="8bda6a00a4e7a699" providerId="LiveId" clId="{5DD389DA-878B-4884-8E20-694779DDEEF6}" dt="2022-08-25T11:44:42.525" v="1787"/>
        <pc:sldMkLst>
          <pc:docMk/>
          <pc:sldMk cId="1860838379" sldId="336"/>
        </pc:sldMkLst>
        <pc:spChg chg="mod">
          <ac:chgData name="文 琛" userId="8bda6a00a4e7a699" providerId="LiveId" clId="{5DD389DA-878B-4884-8E20-694779DDEEF6}" dt="2022-08-22T04:52:57.357" v="462"/>
          <ac:spMkLst>
            <pc:docMk/>
            <pc:sldMk cId="1860838379" sldId="336"/>
            <ac:spMk id="48" creationId="{00000000-0000-0000-0000-000000000000}"/>
          </ac:spMkLst>
        </pc:spChg>
        <pc:spChg chg="mod">
          <ac:chgData name="文 琛" userId="8bda6a00a4e7a699" providerId="LiveId" clId="{5DD389DA-878B-4884-8E20-694779DDEEF6}" dt="2022-08-22T03:48:50.711" v="365"/>
          <ac:spMkLst>
            <pc:docMk/>
            <pc:sldMk cId="1860838379" sldId="336"/>
            <ac:spMk id="49" creationId="{00000000-0000-0000-0000-000000000000}"/>
          </ac:spMkLst>
        </pc:spChg>
      </pc:sldChg>
      <pc:sldChg chg="add del">
        <pc:chgData name="文 琛" userId="8bda6a00a4e7a699" providerId="LiveId" clId="{5DD389DA-878B-4884-8E20-694779DDEEF6}" dt="2022-08-22T03:51:36.690" v="367" actId="47"/>
        <pc:sldMkLst>
          <pc:docMk/>
          <pc:sldMk cId="57090239" sldId="337"/>
        </pc:sldMkLst>
      </pc:sldChg>
      <pc:sldChg chg="modSp add mod modTransition">
        <pc:chgData name="文 琛" userId="8bda6a00a4e7a699" providerId="LiveId" clId="{5DD389DA-878B-4884-8E20-694779DDEEF6}" dt="2022-08-25T11:44:42.525" v="1787"/>
        <pc:sldMkLst>
          <pc:docMk/>
          <pc:sldMk cId="3119967640" sldId="337"/>
        </pc:sldMkLst>
        <pc:spChg chg="mod">
          <ac:chgData name="文 琛" userId="8bda6a00a4e7a699" providerId="LiveId" clId="{5DD389DA-878B-4884-8E20-694779DDEEF6}" dt="2022-08-22T04:53:08.410" v="465"/>
          <ac:spMkLst>
            <pc:docMk/>
            <pc:sldMk cId="3119967640" sldId="337"/>
            <ac:spMk id="48" creationId="{00000000-0000-0000-0000-000000000000}"/>
          </ac:spMkLst>
        </pc:spChg>
        <pc:spChg chg="mod">
          <ac:chgData name="文 琛" userId="8bda6a00a4e7a699" providerId="LiveId" clId="{5DD389DA-878B-4884-8E20-694779DDEEF6}" dt="2022-08-22T04:52:04.777" v="449" actId="255"/>
          <ac:spMkLst>
            <pc:docMk/>
            <pc:sldMk cId="3119967640" sldId="337"/>
            <ac:spMk id="49" creationId="{00000000-0000-0000-0000-000000000000}"/>
          </ac:spMkLst>
        </pc:spChg>
      </pc:sldChg>
      <pc:sldChg chg="modSp add ord modTransition modAnim">
        <pc:chgData name="文 琛" userId="8bda6a00a4e7a699" providerId="LiveId" clId="{5DD389DA-878B-4884-8E20-694779DDEEF6}" dt="2022-08-25T11:44:42.525" v="1787"/>
        <pc:sldMkLst>
          <pc:docMk/>
          <pc:sldMk cId="803441953" sldId="338"/>
        </pc:sldMkLst>
        <pc:spChg chg="mod">
          <ac:chgData name="文 琛" userId="8bda6a00a4e7a699" providerId="LiveId" clId="{5DD389DA-878B-4884-8E20-694779DDEEF6}" dt="2022-08-22T04:48:48.910" v="390"/>
          <ac:spMkLst>
            <pc:docMk/>
            <pc:sldMk cId="803441953" sldId="338"/>
            <ac:spMk id="9" creationId="{00000000-0000-0000-0000-000000000000}"/>
          </ac:spMkLst>
        </pc:spChg>
        <pc:spChg chg="mod">
          <ac:chgData name="文 琛" userId="8bda6a00a4e7a699" providerId="LiveId" clId="{5DD389DA-878B-4884-8E20-694779DDEEF6}" dt="2022-08-22T04:48:58.331" v="391"/>
          <ac:spMkLst>
            <pc:docMk/>
            <pc:sldMk cId="803441953" sldId="338"/>
            <ac:spMk id="16" creationId="{00000000-0000-0000-0000-000000000000}"/>
          </ac:spMkLst>
        </pc:spChg>
      </pc:sldChg>
      <pc:sldChg chg="modSp add ord modTransition modAnim">
        <pc:chgData name="文 琛" userId="8bda6a00a4e7a699" providerId="LiveId" clId="{5DD389DA-878B-4884-8E20-694779DDEEF6}" dt="2022-08-25T11:44:42.525" v="1787"/>
        <pc:sldMkLst>
          <pc:docMk/>
          <pc:sldMk cId="3965795359" sldId="339"/>
        </pc:sldMkLst>
        <pc:spChg chg="mod">
          <ac:chgData name="文 琛" userId="8bda6a00a4e7a699" providerId="LiveId" clId="{5DD389DA-878B-4884-8E20-694779DDEEF6}" dt="2022-08-22T04:52:15.413" v="450"/>
          <ac:spMkLst>
            <pc:docMk/>
            <pc:sldMk cId="3965795359" sldId="339"/>
            <ac:spMk id="16" creationId="{00000000-0000-0000-0000-000000000000}"/>
          </ac:spMkLst>
        </pc:spChg>
      </pc:sldChg>
      <pc:sldChg chg="addSp delSp modSp new mod modTransition delAnim modAnim">
        <pc:chgData name="文 琛" userId="8bda6a00a4e7a699" providerId="LiveId" clId="{5DD389DA-878B-4884-8E20-694779DDEEF6}" dt="2022-08-25T11:44:42.525" v="1787"/>
        <pc:sldMkLst>
          <pc:docMk/>
          <pc:sldMk cId="2397000393" sldId="340"/>
        </pc:sldMkLst>
        <pc:spChg chg="add mod">
          <ac:chgData name="文 琛" userId="8bda6a00a4e7a699" providerId="LiveId" clId="{5DD389DA-878B-4884-8E20-694779DDEEF6}" dt="2022-08-23T00:48:44.398" v="638" actId="1076"/>
          <ac:spMkLst>
            <pc:docMk/>
            <pc:sldMk cId="2397000393" sldId="340"/>
            <ac:spMk id="2" creationId="{FD0303B2-552F-D960-A116-D20F74891595}"/>
          </ac:spMkLst>
        </pc:spChg>
        <pc:spChg chg="add mod">
          <ac:chgData name="文 琛" userId="8bda6a00a4e7a699" providerId="LiveId" clId="{5DD389DA-878B-4884-8E20-694779DDEEF6}" dt="2022-08-23T00:46:18.404" v="610"/>
          <ac:spMkLst>
            <pc:docMk/>
            <pc:sldMk cId="2397000393" sldId="340"/>
            <ac:spMk id="3" creationId="{5C7C2086-D56C-9EEC-DCC0-01E7E1A39B2E}"/>
          </ac:spMkLst>
        </pc:spChg>
        <pc:spChg chg="add mod">
          <ac:chgData name="文 琛" userId="8bda6a00a4e7a699" providerId="LiveId" clId="{5DD389DA-878B-4884-8E20-694779DDEEF6}" dt="2022-08-23T00:46:18.404" v="610"/>
          <ac:spMkLst>
            <pc:docMk/>
            <pc:sldMk cId="2397000393" sldId="340"/>
            <ac:spMk id="4" creationId="{5A424343-4B0D-2B69-D372-F73C8F478932}"/>
          </ac:spMkLst>
        </pc:spChg>
        <pc:spChg chg="add mod">
          <ac:chgData name="文 琛" userId="8bda6a00a4e7a699" providerId="LiveId" clId="{5DD389DA-878B-4884-8E20-694779DDEEF6}" dt="2022-08-23T00:46:18.404" v="610"/>
          <ac:spMkLst>
            <pc:docMk/>
            <pc:sldMk cId="2397000393" sldId="340"/>
            <ac:spMk id="5" creationId="{6EC85F1A-C5B1-A22F-1195-2E50C9DDDF73}"/>
          </ac:spMkLst>
        </pc:spChg>
        <pc:spChg chg="add mod">
          <ac:chgData name="文 琛" userId="8bda6a00a4e7a699" providerId="LiveId" clId="{5DD389DA-878B-4884-8E20-694779DDEEF6}" dt="2022-08-23T01:33:42.035" v="723"/>
          <ac:spMkLst>
            <pc:docMk/>
            <pc:sldMk cId="2397000393" sldId="340"/>
            <ac:spMk id="6" creationId="{E09BE230-2D8B-6995-7ACB-D33FF456F191}"/>
          </ac:spMkLst>
        </pc:spChg>
        <pc:spChg chg="add mod">
          <ac:chgData name="文 琛" userId="8bda6a00a4e7a699" providerId="LiveId" clId="{5DD389DA-878B-4884-8E20-694779DDEEF6}" dt="2022-08-23T00:49:06.768" v="686" actId="14100"/>
          <ac:spMkLst>
            <pc:docMk/>
            <pc:sldMk cId="2397000393" sldId="340"/>
            <ac:spMk id="7" creationId="{609D821D-3C06-8435-891D-E63782BAAB05}"/>
          </ac:spMkLst>
        </pc:spChg>
        <pc:spChg chg="add del mod">
          <ac:chgData name="文 琛" userId="8bda6a00a4e7a699" providerId="LiveId" clId="{5DD389DA-878B-4884-8E20-694779DDEEF6}" dt="2022-08-23T00:49:16.737" v="687" actId="478"/>
          <ac:spMkLst>
            <pc:docMk/>
            <pc:sldMk cId="2397000393" sldId="340"/>
            <ac:spMk id="8" creationId="{99725C8B-86C5-8776-C741-1EB58409BAAA}"/>
          </ac:spMkLst>
        </pc:spChg>
        <pc:spChg chg="add mod">
          <ac:chgData name="文 琛" userId="8bda6a00a4e7a699" providerId="LiveId" clId="{5DD389DA-878B-4884-8E20-694779DDEEF6}" dt="2022-08-23T07:16:10.486" v="1716" actId="1035"/>
          <ac:spMkLst>
            <pc:docMk/>
            <pc:sldMk cId="2397000393" sldId="340"/>
            <ac:spMk id="8" creationId="{AF0BED5D-CE9D-77BA-273F-BD4DC56844A6}"/>
          </ac:spMkLst>
        </pc:spChg>
        <pc:spChg chg="add del mod">
          <ac:chgData name="文 琛" userId="8bda6a00a4e7a699" providerId="LiveId" clId="{5DD389DA-878B-4884-8E20-694779DDEEF6}" dt="2022-08-23T00:49:18.643" v="688" actId="478"/>
          <ac:spMkLst>
            <pc:docMk/>
            <pc:sldMk cId="2397000393" sldId="340"/>
            <ac:spMk id="9" creationId="{49CEFAC8-A575-12D2-437C-53F5815CE601}"/>
          </ac:spMkLst>
        </pc:spChg>
        <pc:spChg chg="add mod">
          <ac:chgData name="文 琛" userId="8bda6a00a4e7a699" providerId="LiveId" clId="{5DD389DA-878B-4884-8E20-694779DDEEF6}" dt="2022-08-23T07:16:06.116" v="1712" actId="1036"/>
          <ac:spMkLst>
            <pc:docMk/>
            <pc:sldMk cId="2397000393" sldId="340"/>
            <ac:spMk id="9" creationId="{F495FC63-EB57-5C07-BE28-68CCE21076F5}"/>
          </ac:spMkLst>
        </pc:spChg>
        <pc:spChg chg="add mod">
          <ac:chgData name="文 琛" userId="8bda6a00a4e7a699" providerId="LiveId" clId="{5DD389DA-878B-4884-8E20-694779DDEEF6}" dt="2022-08-23T00:46:18.404" v="610"/>
          <ac:spMkLst>
            <pc:docMk/>
            <pc:sldMk cId="2397000393" sldId="340"/>
            <ac:spMk id="10" creationId="{D5089FE2-DCC4-FBD0-88A4-0BA73E61D698}"/>
          </ac:spMkLst>
        </pc:spChg>
        <pc:spChg chg="add mod">
          <ac:chgData name="文 琛" userId="8bda6a00a4e7a699" providerId="LiveId" clId="{5DD389DA-878B-4884-8E20-694779DDEEF6}" dt="2022-08-23T06:00:20.309" v="1260" actId="1035"/>
          <ac:spMkLst>
            <pc:docMk/>
            <pc:sldMk cId="2397000393" sldId="340"/>
            <ac:spMk id="11" creationId="{D232BDC6-A6EA-4311-E137-DFCFEFF0C4F6}"/>
          </ac:spMkLst>
        </pc:spChg>
        <pc:spChg chg="add mod">
          <ac:chgData name="文 琛" userId="8bda6a00a4e7a699" providerId="LiveId" clId="{5DD389DA-878B-4884-8E20-694779DDEEF6}" dt="2022-08-23T05:32:32.796" v="1037"/>
          <ac:spMkLst>
            <pc:docMk/>
            <pc:sldMk cId="2397000393" sldId="340"/>
            <ac:spMk id="12" creationId="{68D222C3-6C48-A11B-CEEC-048383ACE2CE}"/>
          </ac:spMkLst>
        </pc:spChg>
        <pc:spChg chg="add del mod">
          <ac:chgData name="文 琛" userId="8bda6a00a4e7a699" providerId="LiveId" clId="{5DD389DA-878B-4884-8E20-694779DDEEF6}" dt="2022-08-23T02:42:38.429" v="972" actId="478"/>
          <ac:spMkLst>
            <pc:docMk/>
            <pc:sldMk cId="2397000393" sldId="340"/>
            <ac:spMk id="13" creationId="{09DA10DC-A24D-FA52-B91A-F0EFA313052A}"/>
          </ac:spMkLst>
        </pc:spChg>
        <pc:spChg chg="add mod">
          <ac:chgData name="文 琛" userId="8bda6a00a4e7a699" providerId="LiveId" clId="{5DD389DA-878B-4884-8E20-694779DDEEF6}" dt="2022-08-23T07:16:10.486" v="1716" actId="1035"/>
          <ac:spMkLst>
            <pc:docMk/>
            <pc:sldMk cId="2397000393" sldId="340"/>
            <ac:spMk id="13" creationId="{C8FAC038-B46D-A25D-BCD8-CB976CFB328D}"/>
          </ac:spMkLst>
        </pc:spChg>
        <pc:spChg chg="add mod">
          <ac:chgData name="文 琛" userId="8bda6a00a4e7a699" providerId="LiveId" clId="{5DD389DA-878B-4884-8E20-694779DDEEF6}" dt="2022-08-23T07:16:06.116" v="1712" actId="1036"/>
          <ac:spMkLst>
            <pc:docMk/>
            <pc:sldMk cId="2397000393" sldId="340"/>
            <ac:spMk id="14" creationId="{A7D7D6F9-1EC6-D8A9-A82A-F77099703F00}"/>
          </ac:spMkLst>
        </pc:spChg>
        <pc:spChg chg="add del mod">
          <ac:chgData name="文 琛" userId="8bda6a00a4e7a699" providerId="LiveId" clId="{5DD389DA-878B-4884-8E20-694779DDEEF6}" dt="2022-08-23T02:43:12.626" v="982"/>
          <ac:spMkLst>
            <pc:docMk/>
            <pc:sldMk cId="2397000393" sldId="340"/>
            <ac:spMk id="14" creationId="{AFC5580A-CC0D-6839-DC3F-87AE98319236}"/>
          </ac:spMkLst>
        </pc:spChg>
        <pc:spChg chg="add del mod">
          <ac:chgData name="文 琛" userId="8bda6a00a4e7a699" providerId="LiveId" clId="{5DD389DA-878B-4884-8E20-694779DDEEF6}" dt="2022-08-23T07:16:02.073" v="1708" actId="478"/>
          <ac:spMkLst>
            <pc:docMk/>
            <pc:sldMk cId="2397000393" sldId="340"/>
            <ac:spMk id="15" creationId="{C39A3E0F-D58C-854D-9801-9CA0C3FA8916}"/>
          </ac:spMkLst>
        </pc:spChg>
        <pc:spChg chg="add del mod">
          <ac:chgData name="文 琛" userId="8bda6a00a4e7a699" providerId="LiveId" clId="{5DD389DA-878B-4884-8E20-694779DDEEF6}" dt="2022-08-23T02:42:40.223" v="973" actId="478"/>
          <ac:spMkLst>
            <pc:docMk/>
            <pc:sldMk cId="2397000393" sldId="340"/>
            <ac:spMk id="15" creationId="{C95EE074-CE96-FC3B-9213-43684F038ECE}"/>
          </ac:spMkLst>
        </pc:spChg>
        <pc:spChg chg="add del mod">
          <ac:chgData name="文 琛" userId="8bda6a00a4e7a699" providerId="LiveId" clId="{5DD389DA-878B-4884-8E20-694779DDEEF6}" dt="2022-08-23T02:42:42" v="974" actId="478"/>
          <ac:spMkLst>
            <pc:docMk/>
            <pc:sldMk cId="2397000393" sldId="340"/>
            <ac:spMk id="16" creationId="{6AEC87B8-D438-4D48-9978-3F944636C661}"/>
          </ac:spMkLst>
        </pc:spChg>
        <pc:spChg chg="add del mod">
          <ac:chgData name="文 琛" userId="8bda6a00a4e7a699" providerId="LiveId" clId="{5DD389DA-878B-4884-8E20-694779DDEEF6}" dt="2022-08-23T07:16:02.073" v="1708" actId="478"/>
          <ac:spMkLst>
            <pc:docMk/>
            <pc:sldMk cId="2397000393" sldId="340"/>
            <ac:spMk id="16" creationId="{D934B462-E5A5-BB3F-BBBB-77EE291D56E2}"/>
          </ac:spMkLst>
        </pc:spChg>
        <pc:spChg chg="add mod">
          <ac:chgData name="文 琛" userId="8bda6a00a4e7a699" providerId="LiveId" clId="{5DD389DA-878B-4884-8E20-694779DDEEF6}" dt="2022-08-23T06:29:55.781" v="1279"/>
          <ac:spMkLst>
            <pc:docMk/>
            <pc:sldMk cId="2397000393" sldId="340"/>
            <ac:spMk id="17" creationId="{F5DAB88B-56C8-342A-7D1D-B7C5FF00BE5A}"/>
          </ac:spMkLst>
        </pc:spChg>
        <pc:spChg chg="add del mod">
          <ac:chgData name="文 琛" userId="8bda6a00a4e7a699" providerId="LiveId" clId="{5DD389DA-878B-4884-8E20-694779DDEEF6}" dt="2022-08-23T07:16:02.073" v="1708" actId="478"/>
          <ac:spMkLst>
            <pc:docMk/>
            <pc:sldMk cId="2397000393" sldId="340"/>
            <ac:spMk id="18" creationId="{60661A3C-59BB-BCEE-5F4E-9BB3ECE79AA6}"/>
          </ac:spMkLst>
        </pc:spChg>
        <pc:spChg chg="add del mod">
          <ac:chgData name="文 琛" userId="8bda6a00a4e7a699" providerId="LiveId" clId="{5DD389DA-878B-4884-8E20-694779DDEEF6}" dt="2022-08-23T06:39:25.841" v="1300"/>
          <ac:spMkLst>
            <pc:docMk/>
            <pc:sldMk cId="2397000393" sldId="340"/>
            <ac:spMk id="19" creationId="{68FE91D7-4E0D-B1C0-3ABD-17DAA619F230}"/>
          </ac:spMkLst>
        </pc:spChg>
        <pc:spChg chg="add del mod">
          <ac:chgData name="文 琛" userId="8bda6a00a4e7a699" providerId="LiveId" clId="{5DD389DA-878B-4884-8E20-694779DDEEF6}" dt="2022-08-23T06:39:31.393" v="1302"/>
          <ac:spMkLst>
            <pc:docMk/>
            <pc:sldMk cId="2397000393" sldId="340"/>
            <ac:spMk id="20" creationId="{7568C1A4-C36E-0C6E-3D15-101D57674712}"/>
          </ac:spMkLst>
        </pc:spChg>
        <pc:spChg chg="add del mod">
          <ac:chgData name="文 琛" userId="8bda6a00a4e7a699" providerId="LiveId" clId="{5DD389DA-878B-4884-8E20-694779DDEEF6}" dt="2022-08-23T07:16:02.073" v="1708" actId="478"/>
          <ac:spMkLst>
            <pc:docMk/>
            <pc:sldMk cId="2397000393" sldId="340"/>
            <ac:spMk id="21" creationId="{7B15720E-2C17-572B-E4E6-95D34F1F3431}"/>
          </ac:spMkLst>
        </pc:spChg>
        <pc:spChg chg="add del mod">
          <ac:chgData name="文 琛" userId="8bda6a00a4e7a699" providerId="LiveId" clId="{5DD389DA-878B-4884-8E20-694779DDEEF6}" dt="2022-08-23T07:09:20.022" v="1419"/>
          <ac:spMkLst>
            <pc:docMk/>
            <pc:sldMk cId="2397000393" sldId="340"/>
            <ac:spMk id="22" creationId="{DB1C4283-7CE0-B823-7F3B-3B4B0F661B6A}"/>
          </ac:spMkLst>
        </pc:spChg>
      </pc:sldChg>
      <pc:sldChg chg="delSp modSp add del mod delAnim modAnim">
        <pc:chgData name="文 琛" userId="8bda6a00a4e7a699" providerId="LiveId" clId="{5DD389DA-878B-4884-8E20-694779DDEEF6}" dt="2022-08-23T07:19:02.866" v="1720" actId="47"/>
        <pc:sldMkLst>
          <pc:docMk/>
          <pc:sldMk cId="3849426184" sldId="341"/>
        </pc:sldMkLst>
        <pc:spChg chg="del">
          <ac:chgData name="文 琛" userId="8bda6a00a4e7a699" providerId="LiveId" clId="{5DD389DA-878B-4884-8E20-694779DDEEF6}" dt="2022-08-23T07:09:47.643" v="1443" actId="478"/>
          <ac:spMkLst>
            <pc:docMk/>
            <pc:sldMk cId="3849426184" sldId="341"/>
            <ac:spMk id="6" creationId="{E09BE230-2D8B-6995-7ACB-D33FF456F191}"/>
          </ac:spMkLst>
        </pc:spChg>
        <pc:spChg chg="mod">
          <ac:chgData name="文 琛" userId="8bda6a00a4e7a699" providerId="LiveId" clId="{5DD389DA-878B-4884-8E20-694779DDEEF6}" dt="2022-08-23T07:09:40.283" v="1442"/>
          <ac:spMkLst>
            <pc:docMk/>
            <pc:sldMk cId="3849426184" sldId="341"/>
            <ac:spMk id="7" creationId="{609D821D-3C06-8435-891D-E63782BAAB05}"/>
          </ac:spMkLst>
        </pc:spChg>
        <pc:spChg chg="mod">
          <ac:chgData name="文 琛" userId="8bda6a00a4e7a699" providerId="LiveId" clId="{5DD389DA-878B-4884-8E20-694779DDEEF6}" dt="2022-08-23T07:12:12.714" v="1483" actId="14100"/>
          <ac:spMkLst>
            <pc:docMk/>
            <pc:sldMk cId="3849426184" sldId="341"/>
            <ac:spMk id="17" creationId="{F5DAB88B-56C8-342A-7D1D-B7C5FF00BE5A}"/>
          </ac:spMkLst>
        </pc:spChg>
      </pc:sldChg>
      <pc:sldChg chg="addSp delSp modSp add mod ord modTransition delAnim modAnim">
        <pc:chgData name="文 琛" userId="8bda6a00a4e7a699" providerId="LiveId" clId="{5DD389DA-878B-4884-8E20-694779DDEEF6}" dt="2022-08-25T11:44:42.525" v="1787"/>
        <pc:sldMkLst>
          <pc:docMk/>
          <pc:sldMk cId="258207525" sldId="342"/>
        </pc:sldMkLst>
        <pc:spChg chg="mod">
          <ac:chgData name="文 琛" userId="8bda6a00a4e7a699" providerId="LiveId" clId="{5DD389DA-878B-4884-8E20-694779DDEEF6}" dt="2022-08-23T07:14:58.772" v="1623" actId="1076"/>
          <ac:spMkLst>
            <pc:docMk/>
            <pc:sldMk cId="258207525" sldId="342"/>
            <ac:spMk id="4" creationId="{5A424343-4B0D-2B69-D372-F73C8F478932}"/>
          </ac:spMkLst>
        </pc:spChg>
        <pc:spChg chg="add mod">
          <ac:chgData name="文 琛" userId="8bda6a00a4e7a699" providerId="LiveId" clId="{5DD389DA-878B-4884-8E20-694779DDEEF6}" dt="2022-08-23T07:14:57.542" v="1622"/>
          <ac:spMkLst>
            <pc:docMk/>
            <pc:sldMk cId="258207525" sldId="342"/>
            <ac:spMk id="6" creationId="{DFEBA864-1EA4-A7D3-ED23-F2B066B379C3}"/>
          </ac:spMkLst>
        </pc:spChg>
        <pc:spChg chg="mod">
          <ac:chgData name="文 琛" userId="8bda6a00a4e7a699" providerId="LiveId" clId="{5DD389DA-878B-4884-8E20-694779DDEEF6}" dt="2022-08-23T07:14:06.433" v="1557"/>
          <ac:spMkLst>
            <pc:docMk/>
            <pc:sldMk cId="258207525" sldId="342"/>
            <ac:spMk id="7" creationId="{609D821D-3C06-8435-891D-E63782BAAB05}"/>
          </ac:spMkLst>
        </pc:spChg>
        <pc:spChg chg="del mod">
          <ac:chgData name="文 琛" userId="8bda6a00a4e7a699" providerId="LiveId" clId="{5DD389DA-878B-4884-8E20-694779DDEEF6}" dt="2022-08-23T07:18:45.758" v="1717" actId="478"/>
          <ac:spMkLst>
            <pc:docMk/>
            <pc:sldMk cId="258207525" sldId="342"/>
            <ac:spMk id="8" creationId="{AF0BED5D-CE9D-77BA-273F-BD4DC56844A6}"/>
          </ac:spMkLst>
        </pc:spChg>
        <pc:spChg chg="del mod">
          <ac:chgData name="文 琛" userId="8bda6a00a4e7a699" providerId="LiveId" clId="{5DD389DA-878B-4884-8E20-694779DDEEF6}" dt="2022-08-23T07:18:45.758" v="1717" actId="478"/>
          <ac:spMkLst>
            <pc:docMk/>
            <pc:sldMk cId="258207525" sldId="342"/>
            <ac:spMk id="9" creationId="{F495FC63-EB57-5C07-BE28-68CCE21076F5}"/>
          </ac:spMkLst>
        </pc:spChg>
        <pc:spChg chg="del">
          <ac:chgData name="文 琛" userId="8bda6a00a4e7a699" providerId="LiveId" clId="{5DD389DA-878B-4884-8E20-694779DDEEF6}" dt="2022-08-23T07:18:45.758" v="1717" actId="478"/>
          <ac:spMkLst>
            <pc:docMk/>
            <pc:sldMk cId="258207525" sldId="342"/>
            <ac:spMk id="10" creationId="{D5089FE2-DCC4-FBD0-88A4-0BA73E61D698}"/>
          </ac:spMkLst>
        </pc:spChg>
        <pc:spChg chg="del">
          <ac:chgData name="文 琛" userId="8bda6a00a4e7a699" providerId="LiveId" clId="{5DD389DA-878B-4884-8E20-694779DDEEF6}" dt="2022-08-23T07:18:45.758" v="1717" actId="478"/>
          <ac:spMkLst>
            <pc:docMk/>
            <pc:sldMk cId="258207525" sldId="342"/>
            <ac:spMk id="11" creationId="{D232BDC6-A6EA-4311-E137-DFCFEFF0C4F6}"/>
          </ac:spMkLst>
        </pc:spChg>
        <pc:spChg chg="del">
          <ac:chgData name="文 琛" userId="8bda6a00a4e7a699" providerId="LiveId" clId="{5DD389DA-878B-4884-8E20-694779DDEEF6}" dt="2022-08-23T07:18:45.758" v="1717" actId="478"/>
          <ac:spMkLst>
            <pc:docMk/>
            <pc:sldMk cId="258207525" sldId="342"/>
            <ac:spMk id="12" creationId="{68D222C3-6C48-A11B-CEEC-048383ACE2CE}"/>
          </ac:spMkLst>
        </pc:spChg>
        <pc:spChg chg="del mod">
          <ac:chgData name="文 琛" userId="8bda6a00a4e7a699" providerId="LiveId" clId="{5DD389DA-878B-4884-8E20-694779DDEEF6}" dt="2022-08-23T07:18:45.758" v="1717" actId="478"/>
          <ac:spMkLst>
            <pc:docMk/>
            <pc:sldMk cId="258207525" sldId="342"/>
            <ac:spMk id="13" creationId="{C8FAC038-B46D-A25D-BCD8-CB976CFB328D}"/>
          </ac:spMkLst>
        </pc:spChg>
        <pc:spChg chg="del mod">
          <ac:chgData name="文 琛" userId="8bda6a00a4e7a699" providerId="LiveId" clId="{5DD389DA-878B-4884-8E20-694779DDEEF6}" dt="2022-08-23T07:18:45.758" v="1717" actId="478"/>
          <ac:spMkLst>
            <pc:docMk/>
            <pc:sldMk cId="258207525" sldId="342"/>
            <ac:spMk id="14" creationId="{A7D7D6F9-1EC6-D8A9-A82A-F77099703F00}"/>
          </ac:spMkLst>
        </pc:spChg>
        <pc:spChg chg="mod">
          <ac:chgData name="文 琛" userId="8bda6a00a4e7a699" providerId="LiveId" clId="{5DD389DA-878B-4884-8E20-694779DDEEF6}" dt="2022-08-23T07:15:32.580" v="1699"/>
          <ac:spMkLst>
            <pc:docMk/>
            <pc:sldMk cId="258207525" sldId="342"/>
            <ac:spMk id="15" creationId="{C39A3E0F-D58C-854D-9801-9CA0C3FA8916}"/>
          </ac:spMkLst>
        </pc:spChg>
        <pc:spChg chg="mod">
          <ac:chgData name="文 琛" userId="8bda6a00a4e7a699" providerId="LiveId" clId="{5DD389DA-878B-4884-8E20-694779DDEEF6}" dt="2022-08-23T07:15:40.455" v="1701" actId="1076"/>
          <ac:spMkLst>
            <pc:docMk/>
            <pc:sldMk cId="258207525" sldId="342"/>
            <ac:spMk id="16" creationId="{D934B462-E5A5-BB3F-BBBB-77EE291D56E2}"/>
          </ac:spMkLst>
        </pc:spChg>
        <pc:spChg chg="mod">
          <ac:chgData name="文 琛" userId="8bda6a00a4e7a699" providerId="LiveId" clId="{5DD389DA-878B-4884-8E20-694779DDEEF6}" dt="2022-08-23T07:15:21.480" v="1696"/>
          <ac:spMkLst>
            <pc:docMk/>
            <pc:sldMk cId="258207525" sldId="342"/>
            <ac:spMk id="17" creationId="{F5DAB88B-56C8-342A-7D1D-B7C5FF00BE5A}"/>
          </ac:spMkLst>
        </pc:spChg>
        <pc:spChg chg="mod">
          <ac:chgData name="文 琛" userId="8bda6a00a4e7a699" providerId="LiveId" clId="{5DD389DA-878B-4884-8E20-694779DDEEF6}" dt="2022-08-23T07:15:37.031" v="1700" actId="1076"/>
          <ac:spMkLst>
            <pc:docMk/>
            <pc:sldMk cId="258207525" sldId="342"/>
            <ac:spMk id="18" creationId="{60661A3C-59BB-BCEE-5F4E-9BB3ECE79AA6}"/>
          </ac:spMkLst>
        </pc:spChg>
        <pc:spChg chg="add mod">
          <ac:chgData name="文 琛" userId="8bda6a00a4e7a699" providerId="LiveId" clId="{5DD389DA-878B-4884-8E20-694779DDEEF6}" dt="2022-08-23T07:18:56.521" v="1719" actId="1076"/>
          <ac:spMkLst>
            <pc:docMk/>
            <pc:sldMk cId="258207525" sldId="342"/>
            <ac:spMk id="19" creationId="{504B9073-94CA-7EF0-A867-B122AD5DA9CE}"/>
          </ac:spMkLst>
        </pc:spChg>
        <pc:spChg chg="add mod">
          <ac:chgData name="文 琛" userId="8bda6a00a4e7a699" providerId="LiveId" clId="{5DD389DA-878B-4884-8E20-694779DDEEF6}" dt="2022-08-23T07:18:56.521" v="1719" actId="1076"/>
          <ac:spMkLst>
            <pc:docMk/>
            <pc:sldMk cId="258207525" sldId="342"/>
            <ac:spMk id="20" creationId="{8C92B1AA-0FC9-F02C-CDA5-A7C7FF0546AB}"/>
          </ac:spMkLst>
        </pc:spChg>
        <pc:spChg chg="mod">
          <ac:chgData name="文 琛" userId="8bda6a00a4e7a699" providerId="LiveId" clId="{5DD389DA-878B-4884-8E20-694779DDEEF6}" dt="2022-08-23T07:15:44.368" v="1702" actId="1076"/>
          <ac:spMkLst>
            <pc:docMk/>
            <pc:sldMk cId="258207525" sldId="342"/>
            <ac:spMk id="21" creationId="{7B15720E-2C17-572B-E4E6-95D34F1F3431}"/>
          </ac:spMkLst>
        </pc:spChg>
        <pc:spChg chg="add mod">
          <ac:chgData name="文 琛" userId="8bda6a00a4e7a699" providerId="LiveId" clId="{5DD389DA-878B-4884-8E20-694779DDEEF6}" dt="2022-08-23T07:18:56.521" v="1719" actId="1076"/>
          <ac:spMkLst>
            <pc:docMk/>
            <pc:sldMk cId="258207525" sldId="342"/>
            <ac:spMk id="22" creationId="{4041EEDC-4776-19B6-36C9-99C1FE6E9446}"/>
          </ac:spMkLst>
        </pc:spChg>
        <pc:spChg chg="add mod">
          <ac:chgData name="文 琛" userId="8bda6a00a4e7a699" providerId="LiveId" clId="{5DD389DA-878B-4884-8E20-694779DDEEF6}" dt="2022-08-23T07:18:56.521" v="1719" actId="1076"/>
          <ac:spMkLst>
            <pc:docMk/>
            <pc:sldMk cId="258207525" sldId="342"/>
            <ac:spMk id="23" creationId="{F01D5D61-F1B7-D536-8973-400C9BB0F1EC}"/>
          </ac:spMkLst>
        </pc:spChg>
        <pc:spChg chg="add mod">
          <ac:chgData name="文 琛" userId="8bda6a00a4e7a699" providerId="LiveId" clId="{5DD389DA-878B-4884-8E20-694779DDEEF6}" dt="2022-08-23T07:19:56.533" v="1730" actId="20577"/>
          <ac:spMkLst>
            <pc:docMk/>
            <pc:sldMk cId="258207525" sldId="342"/>
            <ac:spMk id="24" creationId="{6CD8C03B-2FFD-B664-DD68-29832B89F63C}"/>
          </ac:spMkLst>
        </pc:spChg>
      </pc:sldChg>
      <pc:sldChg chg="add del">
        <pc:chgData name="文 琛" userId="8bda6a00a4e7a699" providerId="LiveId" clId="{5DD389DA-878B-4884-8E20-694779DDEEF6}" dt="2022-08-23T07:09:55.258" v="1445"/>
        <pc:sldMkLst>
          <pc:docMk/>
          <pc:sldMk cId="2021418061" sldId="342"/>
        </pc:sldMkLst>
      </pc:sldChg>
    </pc:docChg>
  </pc:docChgLst>
  <pc:docChgLst>
    <pc:chgData name="文 琛" userId="8bda6a00a4e7a699" providerId="LiveId" clId="{1F8664BF-A492-4506-8599-09F7D1CF7AA1}"/>
    <pc:docChg chg="undo custSel addSld delSld modSld sldOrd modMainMaster modShowInfo">
      <pc:chgData name="文 琛" userId="8bda6a00a4e7a699" providerId="LiveId" clId="{1F8664BF-A492-4506-8599-09F7D1CF7AA1}" dt="2022-08-23T14:46:05.432" v="6153" actId="1036"/>
      <pc:docMkLst>
        <pc:docMk/>
      </pc:docMkLst>
      <pc:sldChg chg="addSp delSp modSp mod delAnim modAnim">
        <pc:chgData name="文 琛" userId="8bda6a00a4e7a699" providerId="LiveId" clId="{1F8664BF-A492-4506-8599-09F7D1CF7AA1}" dt="2022-08-21T12:34:49.539" v="6065"/>
        <pc:sldMkLst>
          <pc:docMk/>
          <pc:sldMk cId="3448006284" sldId="259"/>
        </pc:sldMkLst>
        <pc:spChg chg="add mod">
          <ac:chgData name="文 琛" userId="8bda6a00a4e7a699" providerId="LiveId" clId="{1F8664BF-A492-4506-8599-09F7D1CF7AA1}" dt="2022-08-21T07:20:32.609" v="4944" actId="122"/>
          <ac:spMkLst>
            <pc:docMk/>
            <pc:sldMk cId="3448006284" sldId="259"/>
            <ac:spMk id="2" creationId="{7BDD2607-DE20-C159-82DB-800D2618E8A1}"/>
          </ac:spMkLst>
        </pc:spChg>
        <pc:spChg chg="del mod">
          <ac:chgData name="文 琛" userId="8bda6a00a4e7a699" providerId="LiveId" clId="{1F8664BF-A492-4506-8599-09F7D1CF7AA1}" dt="2022-08-20T02:06:29.573" v="1581" actId="478"/>
          <ac:spMkLst>
            <pc:docMk/>
            <pc:sldMk cId="3448006284" sldId="259"/>
            <ac:spMk id="31" creationId="{00000000-0000-0000-0000-000000000000}"/>
          </ac:spMkLst>
        </pc:spChg>
        <pc:spChg chg="mod">
          <ac:chgData name="文 琛" userId="8bda6a00a4e7a699" providerId="LiveId" clId="{1F8664BF-A492-4506-8599-09F7D1CF7AA1}" dt="2022-08-20T08:49:13.862" v="3871" actId="20577"/>
          <ac:spMkLst>
            <pc:docMk/>
            <pc:sldMk cId="3448006284" sldId="259"/>
            <ac:spMk id="32" creationId="{00000000-0000-0000-0000-000000000000}"/>
          </ac:spMkLst>
        </pc:spChg>
        <pc:spChg chg="mod">
          <ac:chgData name="文 琛" userId="8bda6a00a4e7a699" providerId="LiveId" clId="{1F8664BF-A492-4506-8599-09F7D1CF7AA1}" dt="2022-08-20T09:09:47.774" v="3936" actId="20577"/>
          <ac:spMkLst>
            <pc:docMk/>
            <pc:sldMk cId="3448006284" sldId="259"/>
            <ac:spMk id="34" creationId="{00000000-0000-0000-0000-000000000000}"/>
          </ac:spMkLst>
        </pc:spChg>
        <pc:spChg chg="mod">
          <ac:chgData name="文 琛" userId="8bda6a00a4e7a699" providerId="LiveId" clId="{1F8664BF-A492-4506-8599-09F7D1CF7AA1}" dt="2022-08-21T08:00:28.132" v="5246" actId="108"/>
          <ac:spMkLst>
            <pc:docMk/>
            <pc:sldMk cId="3448006284" sldId="259"/>
            <ac:spMk id="35" creationId="{00000000-0000-0000-0000-000000000000}"/>
          </ac:spMkLst>
        </pc:spChg>
        <pc:spChg chg="mod">
          <ac:chgData name="文 琛" userId="8bda6a00a4e7a699" providerId="LiveId" clId="{1F8664BF-A492-4506-8599-09F7D1CF7AA1}" dt="2022-08-20T09:25:25.852" v="4152" actId="20577"/>
          <ac:spMkLst>
            <pc:docMk/>
            <pc:sldMk cId="3448006284" sldId="259"/>
            <ac:spMk id="36" creationId="{00000000-0000-0000-0000-000000000000}"/>
          </ac:spMkLst>
        </pc:spChg>
        <pc:spChg chg="mod">
          <ac:chgData name="文 琛" userId="8bda6a00a4e7a699" providerId="LiveId" clId="{1F8664BF-A492-4506-8599-09F7D1CF7AA1}" dt="2022-08-20T09:26:39.812" v="4200" actId="20577"/>
          <ac:spMkLst>
            <pc:docMk/>
            <pc:sldMk cId="3448006284" sldId="259"/>
            <ac:spMk id="37" creationId="{00000000-0000-0000-0000-000000000000}"/>
          </ac:spMkLst>
        </pc:spChg>
        <pc:spChg chg="mod">
          <ac:chgData name="文 琛" userId="8bda6a00a4e7a699" providerId="LiveId" clId="{1F8664BF-A492-4506-8599-09F7D1CF7AA1}" dt="2022-08-20T12:25:14.249" v="4247" actId="20577"/>
          <ac:spMkLst>
            <pc:docMk/>
            <pc:sldMk cId="3448006284" sldId="259"/>
            <ac:spMk id="38" creationId="{00000000-0000-0000-0000-000000000000}"/>
          </ac:spMkLst>
        </pc:spChg>
        <pc:spChg chg="mod">
          <ac:chgData name="文 琛" userId="8bda6a00a4e7a699" providerId="LiveId" clId="{1F8664BF-A492-4506-8599-09F7D1CF7AA1}" dt="2022-08-20T09:13:20.687" v="4068" actId="14100"/>
          <ac:spMkLst>
            <pc:docMk/>
            <pc:sldMk cId="3448006284" sldId="259"/>
            <ac:spMk id="39" creationId="{00000000-0000-0000-0000-000000000000}"/>
          </ac:spMkLst>
        </pc:spChg>
        <pc:spChg chg="mod">
          <ac:chgData name="文 琛" userId="8bda6a00a4e7a699" providerId="LiveId" clId="{1F8664BF-A492-4506-8599-09F7D1CF7AA1}" dt="2022-08-20T09:14:39.399" v="4069" actId="207"/>
          <ac:spMkLst>
            <pc:docMk/>
            <pc:sldMk cId="3448006284" sldId="259"/>
            <ac:spMk id="40" creationId="{00000000-0000-0000-0000-000000000000}"/>
          </ac:spMkLst>
        </pc:spChg>
        <pc:spChg chg="mod">
          <ac:chgData name="文 琛" userId="8bda6a00a4e7a699" providerId="LiveId" clId="{1F8664BF-A492-4506-8599-09F7D1CF7AA1}" dt="2022-08-21T08:02:42.720" v="5375" actId="20577"/>
          <ac:spMkLst>
            <pc:docMk/>
            <pc:sldMk cId="3448006284" sldId="259"/>
            <ac:spMk id="41" creationId="{00000000-0000-0000-0000-000000000000}"/>
          </ac:spMkLst>
        </pc:spChg>
        <pc:spChg chg="mod">
          <ac:chgData name="文 琛" userId="8bda6a00a4e7a699" providerId="LiveId" clId="{1F8664BF-A492-4506-8599-09F7D1CF7AA1}" dt="2022-08-20T09:25:34.809" v="4164" actId="20577"/>
          <ac:spMkLst>
            <pc:docMk/>
            <pc:sldMk cId="3448006284" sldId="259"/>
            <ac:spMk id="42" creationId="{00000000-0000-0000-0000-000000000000}"/>
          </ac:spMkLst>
        </pc:spChg>
        <pc:spChg chg="mod">
          <ac:chgData name="文 琛" userId="8bda6a00a4e7a699" providerId="LiveId" clId="{1F8664BF-A492-4506-8599-09F7D1CF7AA1}" dt="2022-08-20T09:29:02.908" v="4220" actId="14100"/>
          <ac:spMkLst>
            <pc:docMk/>
            <pc:sldMk cId="3448006284" sldId="259"/>
            <ac:spMk id="43" creationId="{00000000-0000-0000-0000-000000000000}"/>
          </ac:spMkLst>
        </pc:spChg>
        <pc:spChg chg="mod">
          <ac:chgData name="文 琛" userId="8bda6a00a4e7a699" providerId="LiveId" clId="{1F8664BF-A492-4506-8599-09F7D1CF7AA1}" dt="2022-08-21T12:34:49.539" v="6065"/>
          <ac:spMkLst>
            <pc:docMk/>
            <pc:sldMk cId="3448006284" sldId="259"/>
            <ac:spMk id="44" creationId="{00000000-0000-0000-0000-000000000000}"/>
          </ac:spMkLst>
        </pc:spChg>
        <pc:spChg chg="mod">
          <ac:chgData name="文 琛" userId="8bda6a00a4e7a699" providerId="LiveId" clId="{1F8664BF-A492-4506-8599-09F7D1CF7AA1}" dt="2022-08-20T08:48:52.469" v="3841" actId="20577"/>
          <ac:spMkLst>
            <pc:docMk/>
            <pc:sldMk cId="3448006284" sldId="259"/>
            <ac:spMk id="45" creationId="{00000000-0000-0000-0000-000000000000}"/>
          </ac:spMkLst>
        </pc:spChg>
      </pc:sldChg>
      <pc:sldChg chg="ord">
        <pc:chgData name="文 琛" userId="8bda6a00a4e7a699" providerId="LiveId" clId="{1F8664BF-A492-4506-8599-09F7D1CF7AA1}" dt="2022-08-21T02:10:40.933" v="4533"/>
        <pc:sldMkLst>
          <pc:docMk/>
          <pc:sldMk cId="965536207" sldId="262"/>
        </pc:sldMkLst>
      </pc:sldChg>
      <pc:sldChg chg="modSp mod">
        <pc:chgData name="文 琛" userId="8bda6a00a4e7a699" providerId="LiveId" clId="{1F8664BF-A492-4506-8599-09F7D1CF7AA1}" dt="2022-08-20T02:05:32.219" v="1575" actId="20577"/>
        <pc:sldMkLst>
          <pc:docMk/>
          <pc:sldMk cId="4139336563" sldId="264"/>
        </pc:sldMkLst>
        <pc:spChg chg="mod">
          <ac:chgData name="文 琛" userId="8bda6a00a4e7a699" providerId="LiveId" clId="{1F8664BF-A492-4506-8599-09F7D1CF7AA1}" dt="2022-08-20T02:03:30.512" v="1449" actId="14100"/>
          <ac:spMkLst>
            <pc:docMk/>
            <pc:sldMk cId="4139336563" sldId="264"/>
            <ac:spMk id="61" creationId="{00000000-0000-0000-0000-000000000000}"/>
          </ac:spMkLst>
        </pc:spChg>
        <pc:spChg chg="mod">
          <ac:chgData name="文 琛" userId="8bda6a00a4e7a699" providerId="LiveId" clId="{1F8664BF-A492-4506-8599-09F7D1CF7AA1}" dt="2022-08-20T02:04:19.401" v="1493" actId="14100"/>
          <ac:spMkLst>
            <pc:docMk/>
            <pc:sldMk cId="4139336563" sldId="264"/>
            <ac:spMk id="64" creationId="{00000000-0000-0000-0000-000000000000}"/>
          </ac:spMkLst>
        </pc:spChg>
        <pc:spChg chg="mod">
          <ac:chgData name="文 琛" userId="8bda6a00a4e7a699" providerId="LiveId" clId="{1F8664BF-A492-4506-8599-09F7D1CF7AA1}" dt="2022-08-20T02:04:51.006" v="1529" actId="20577"/>
          <ac:spMkLst>
            <pc:docMk/>
            <pc:sldMk cId="4139336563" sldId="264"/>
            <ac:spMk id="67" creationId="{00000000-0000-0000-0000-000000000000}"/>
          </ac:spMkLst>
        </pc:spChg>
        <pc:spChg chg="mod">
          <ac:chgData name="文 琛" userId="8bda6a00a4e7a699" providerId="LiveId" clId="{1F8664BF-A492-4506-8599-09F7D1CF7AA1}" dt="2022-08-20T02:05:20.306" v="1562" actId="20577"/>
          <ac:spMkLst>
            <pc:docMk/>
            <pc:sldMk cId="4139336563" sldId="264"/>
            <ac:spMk id="70" creationId="{00000000-0000-0000-0000-000000000000}"/>
          </ac:spMkLst>
        </pc:spChg>
        <pc:spChg chg="mod">
          <ac:chgData name="文 琛" userId="8bda6a00a4e7a699" providerId="LiveId" clId="{1F8664BF-A492-4506-8599-09F7D1CF7AA1}" dt="2022-08-20T02:05:32.219" v="1575" actId="20577"/>
          <ac:spMkLst>
            <pc:docMk/>
            <pc:sldMk cId="4139336563" sldId="264"/>
            <ac:spMk id="73" creationId="{00000000-0000-0000-0000-000000000000}"/>
          </ac:spMkLst>
        </pc:spChg>
      </pc:sldChg>
      <pc:sldChg chg="ord">
        <pc:chgData name="文 琛" userId="8bda6a00a4e7a699" providerId="LiveId" clId="{1F8664BF-A492-4506-8599-09F7D1CF7AA1}" dt="2022-08-21T02:09:40.390" v="4499"/>
        <pc:sldMkLst>
          <pc:docMk/>
          <pc:sldMk cId="2004977867" sldId="267"/>
        </pc:sldMkLst>
      </pc:sldChg>
      <pc:sldChg chg="modSp mod">
        <pc:chgData name="文 琛" userId="8bda6a00a4e7a699" providerId="LiveId" clId="{1F8664BF-A492-4506-8599-09F7D1CF7AA1}" dt="2022-08-16T13:03:13.797" v="2" actId="27636"/>
        <pc:sldMkLst>
          <pc:docMk/>
          <pc:sldMk cId="1065051496" sldId="271"/>
        </pc:sldMkLst>
        <pc:spChg chg="mod">
          <ac:chgData name="文 琛" userId="8bda6a00a4e7a699" providerId="LiveId" clId="{1F8664BF-A492-4506-8599-09F7D1CF7AA1}" dt="2022-08-16T13:03:13.797" v="2" actId="27636"/>
          <ac:spMkLst>
            <pc:docMk/>
            <pc:sldMk cId="1065051496" sldId="271"/>
            <ac:spMk id="9" creationId="{00000000-0000-0000-0000-000000000000}"/>
          </ac:spMkLst>
        </pc:spChg>
        <pc:spChg chg="mod">
          <ac:chgData name="文 琛" userId="8bda6a00a4e7a699" providerId="LiveId" clId="{1F8664BF-A492-4506-8599-09F7D1CF7AA1}" dt="2022-08-16T13:03:13.776" v="1" actId="27636"/>
          <ac:spMkLst>
            <pc:docMk/>
            <pc:sldMk cId="1065051496" sldId="271"/>
            <ac:spMk id="11" creationId="{00000000-0000-0000-0000-000000000000}"/>
          </ac:spMkLst>
        </pc:spChg>
      </pc:sldChg>
      <pc:sldChg chg="addSp delSp modSp mod ord addAnim delAnim modAnim">
        <pc:chgData name="文 琛" userId="8bda6a00a4e7a699" providerId="LiveId" clId="{1F8664BF-A492-4506-8599-09F7D1CF7AA1}" dt="2022-08-21T12:23:21.372" v="5987" actId="1076"/>
        <pc:sldMkLst>
          <pc:docMk/>
          <pc:sldMk cId="455515027" sldId="272"/>
        </pc:sldMkLst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5" creationId="{9C5A5C7A-8966-BBCC-C30D-41C154A4B741}"/>
          </ac:spMkLst>
        </pc:spChg>
        <pc:spChg chg="mod">
          <ac:chgData name="文 琛" userId="8bda6a00a4e7a699" providerId="LiveId" clId="{1F8664BF-A492-4506-8599-09F7D1CF7AA1}" dt="2022-08-21T04:03:28.502" v="4580"/>
          <ac:spMkLst>
            <pc:docMk/>
            <pc:sldMk cId="455515027" sldId="272"/>
            <ac:spMk id="6" creationId="{00000000-0000-0000-0000-000000000000}"/>
          </ac:spMkLst>
        </pc:spChg>
        <pc:spChg chg="mod">
          <ac:chgData name="文 琛" userId="8bda6a00a4e7a699" providerId="LiveId" clId="{1F8664BF-A492-4506-8599-09F7D1CF7AA1}" dt="2022-08-21T06:53:39.912" v="4720" actId="20577"/>
          <ac:spMkLst>
            <pc:docMk/>
            <pc:sldMk cId="455515027" sldId="272"/>
            <ac:spMk id="9" creationId="{4EDEEF5F-47BC-4748-B06C-AB0865C9065A}"/>
          </ac:spMkLst>
        </pc:spChg>
        <pc:spChg chg="mod">
          <ac:chgData name="文 琛" userId="8bda6a00a4e7a699" providerId="LiveId" clId="{1F8664BF-A492-4506-8599-09F7D1CF7AA1}" dt="2022-08-21T06:53:21.503" v="4705" actId="20577"/>
          <ac:spMkLst>
            <pc:docMk/>
            <pc:sldMk cId="455515027" sldId="272"/>
            <ac:spMk id="11" creationId="{00000000-0000-0000-0000-000000000000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14" creationId="{9AFBEA83-9FC5-FC56-DA79-A97FB591D46C}"/>
          </ac:spMkLst>
        </pc:spChg>
        <pc:spChg chg="mod">
          <ac:chgData name="文 琛" userId="8bda6a00a4e7a699" providerId="LiveId" clId="{1F8664BF-A492-4506-8599-09F7D1CF7AA1}" dt="2022-08-21T06:55:38.294" v="4752"/>
          <ac:spMkLst>
            <pc:docMk/>
            <pc:sldMk cId="455515027" sldId="272"/>
            <ac:spMk id="15" creationId="{B2310487-B0CD-BA4B-717A-EBAD47ECA4AE}"/>
          </ac:spMkLst>
        </pc:spChg>
        <pc:spChg chg="mod">
          <ac:chgData name="文 琛" userId="8bda6a00a4e7a699" providerId="LiveId" clId="{1F8664BF-A492-4506-8599-09F7D1CF7AA1}" dt="2022-08-21T06:47:20.850" v="4667"/>
          <ac:spMkLst>
            <pc:docMk/>
            <pc:sldMk cId="455515027" sldId="272"/>
            <ac:spMk id="16" creationId="{00000000-0000-0000-0000-000000000000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20" creationId="{2B4E4AAE-D77B-B01C-E360-D78528B0F343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24" creationId="{890889DC-26E5-B37B-5336-1196472B05A2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42" creationId="{CE3019A3-EA4D-CCD1-BEC9-E4DC2C7BF352}"/>
          </ac:spMkLst>
        </pc:spChg>
        <pc:spChg chg="add del">
          <ac:chgData name="文 琛" userId="8bda6a00a4e7a699" providerId="LiveId" clId="{1F8664BF-A492-4506-8599-09F7D1CF7AA1}" dt="2022-08-21T06:52:27.344" v="4668" actId="478"/>
          <ac:spMkLst>
            <pc:docMk/>
            <pc:sldMk cId="455515027" sldId="272"/>
            <ac:spMk id="43" creationId="{00000000-0000-0000-0000-000000000000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44" creationId="{613FE901-3FA4-E905-E2C4-6308425B4169}"/>
          </ac:spMkLst>
        </pc:spChg>
        <pc:spChg chg="add del">
          <ac:chgData name="文 琛" userId="8bda6a00a4e7a699" providerId="LiveId" clId="{1F8664BF-A492-4506-8599-09F7D1CF7AA1}" dt="2022-08-21T06:52:29.677" v="4669" actId="478"/>
          <ac:spMkLst>
            <pc:docMk/>
            <pc:sldMk cId="455515027" sldId="272"/>
            <ac:spMk id="46" creationId="{00000000-0000-0000-0000-000000000000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47" creationId="{5993421E-69EC-408A-4B76-F8B5B2F86B6D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48" creationId="{111FF773-0A53-5558-A1ED-D2B087630881}"/>
          </ac:spMkLst>
        </pc:spChg>
        <pc:spChg chg="add del">
          <ac:chgData name="文 琛" userId="8bda6a00a4e7a699" providerId="LiveId" clId="{1F8664BF-A492-4506-8599-09F7D1CF7AA1}" dt="2022-08-21T06:52:29.677" v="4669" actId="478"/>
          <ac:spMkLst>
            <pc:docMk/>
            <pc:sldMk cId="455515027" sldId="272"/>
            <ac:spMk id="49" creationId="{00000000-0000-0000-0000-000000000000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51" creationId="{772E6196-7E64-FFCC-070A-81B09B941BFB}"/>
          </ac:spMkLst>
        </pc:spChg>
        <pc:spChg chg="add del">
          <ac:chgData name="文 琛" userId="8bda6a00a4e7a699" providerId="LiveId" clId="{1F8664BF-A492-4506-8599-09F7D1CF7AA1}" dt="2022-08-21T06:52:29.677" v="4669" actId="478"/>
          <ac:spMkLst>
            <pc:docMk/>
            <pc:sldMk cId="455515027" sldId="272"/>
            <ac:spMk id="52" creationId="{00000000-0000-0000-0000-000000000000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53" creationId="{E7DA2BC2-2DBD-AE66-A427-8A7D97D66731}"/>
          </ac:spMkLst>
        </pc:spChg>
        <pc:spChg chg="add del">
          <ac:chgData name="文 琛" userId="8bda6a00a4e7a699" providerId="LiveId" clId="{1F8664BF-A492-4506-8599-09F7D1CF7AA1}" dt="2022-08-21T06:52:29.677" v="4669" actId="478"/>
          <ac:spMkLst>
            <pc:docMk/>
            <pc:sldMk cId="455515027" sldId="272"/>
            <ac:spMk id="55" creationId="{00000000-0000-0000-0000-000000000000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56" creationId="{23079F1A-8344-5C94-A80A-DCA343F690BC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57" creationId="{E1495AFD-0FC8-5F71-6AA9-35DDBE77354B}"/>
          </ac:spMkLst>
        </pc:spChg>
        <pc:spChg chg="mod">
          <ac:chgData name="文 琛" userId="8bda6a00a4e7a699" providerId="LiveId" clId="{1F8664BF-A492-4506-8599-09F7D1CF7AA1}" dt="2022-08-21T12:23:21.372" v="5987" actId="1076"/>
          <ac:spMkLst>
            <pc:docMk/>
            <pc:sldMk cId="455515027" sldId="272"/>
            <ac:spMk id="58" creationId="{00000000-0000-0000-0000-000000000000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60" creationId="{1EDA118F-96E9-5ADD-80E0-88DF33471EB6}"/>
          </ac:spMkLst>
        </pc:spChg>
        <pc:spChg chg="mod">
          <ac:chgData name="文 琛" userId="8bda6a00a4e7a699" providerId="LiveId" clId="{1F8664BF-A492-4506-8599-09F7D1CF7AA1}" dt="2022-08-21T06:52:39.405" v="4670"/>
          <ac:spMkLst>
            <pc:docMk/>
            <pc:sldMk cId="455515027" sldId="272"/>
            <ac:spMk id="61" creationId="{578BFCFE-A58A-D69C-4DFD-95B69DFDF8FF}"/>
          </ac:spMkLst>
        </pc:spChg>
        <pc:grpChg chg="add del">
          <ac:chgData name="文 琛" userId="8bda6a00a4e7a699" providerId="LiveId" clId="{1F8664BF-A492-4506-8599-09F7D1CF7AA1}" dt="2022-08-21T06:45:20.027" v="4594" actId="478"/>
          <ac:grpSpMkLst>
            <pc:docMk/>
            <pc:sldMk cId="455515027" sldId="272"/>
            <ac:grpSpMk id="2" creationId="{00000000-0000-0000-0000-000000000000}"/>
          </ac:grpSpMkLst>
        </pc:grpChg>
        <pc:grpChg chg="add mod">
          <ac:chgData name="文 琛" userId="8bda6a00a4e7a699" providerId="LiveId" clId="{1F8664BF-A492-4506-8599-09F7D1CF7AA1}" dt="2022-08-21T06:54:39.652" v="4721" actId="1076"/>
          <ac:grpSpMkLst>
            <pc:docMk/>
            <pc:sldMk cId="455515027" sldId="272"/>
            <ac:grpSpMk id="4" creationId="{4FDF5FE1-7BA2-88BE-7DAE-D3DF5BB4F306}"/>
          </ac:grpSpMkLst>
        </pc:grpChg>
        <pc:grpChg chg="add del">
          <ac:chgData name="文 琛" userId="8bda6a00a4e7a699" providerId="LiveId" clId="{1F8664BF-A492-4506-8599-09F7D1CF7AA1}" dt="2022-08-21T06:45:20.027" v="4594" actId="478"/>
          <ac:grpSpMkLst>
            <pc:docMk/>
            <pc:sldMk cId="455515027" sldId="272"/>
            <ac:grpSpMk id="7" creationId="{00000000-0000-0000-0000-000000000000}"/>
          </ac:grpSpMkLst>
        </pc:grpChg>
        <pc:grpChg chg="add mod">
          <ac:chgData name="文 琛" userId="8bda6a00a4e7a699" providerId="LiveId" clId="{1F8664BF-A492-4506-8599-09F7D1CF7AA1}" dt="2022-08-21T06:54:39.652" v="4721" actId="1076"/>
          <ac:grpSpMkLst>
            <pc:docMk/>
            <pc:sldMk cId="455515027" sldId="272"/>
            <ac:grpSpMk id="10" creationId="{77F78652-CC80-7B12-75A5-8F486653C9DD}"/>
          </ac:grpSpMkLst>
        </pc:grpChg>
        <pc:grpChg chg="add del">
          <ac:chgData name="文 琛" userId="8bda6a00a4e7a699" providerId="LiveId" clId="{1F8664BF-A492-4506-8599-09F7D1CF7AA1}" dt="2022-08-21T06:45:20.027" v="4594" actId="478"/>
          <ac:grpSpMkLst>
            <pc:docMk/>
            <pc:sldMk cId="455515027" sldId="272"/>
            <ac:grpSpMk id="12" creationId="{00000000-0000-0000-0000-000000000000}"/>
          </ac:grpSpMkLst>
        </pc:grpChg>
        <pc:grpChg chg="add del">
          <ac:chgData name="文 琛" userId="8bda6a00a4e7a699" providerId="LiveId" clId="{1F8664BF-A492-4506-8599-09F7D1CF7AA1}" dt="2022-08-21T06:55:19.406" v="4722" actId="478"/>
          <ac:grpSpMkLst>
            <pc:docMk/>
            <pc:sldMk cId="455515027" sldId="272"/>
            <ac:grpSpMk id="17" creationId="{00000000-0000-0000-0000-000000000000}"/>
          </ac:grpSpMkLst>
        </pc:grpChg>
        <pc:grpChg chg="add del mod">
          <ac:chgData name="文 琛" userId="8bda6a00a4e7a699" providerId="LiveId" clId="{1F8664BF-A492-4506-8599-09F7D1CF7AA1}" dt="2022-08-21T08:11:17.698" v="5697" actId="478"/>
          <ac:grpSpMkLst>
            <pc:docMk/>
            <pc:sldMk cId="455515027" sldId="272"/>
            <ac:grpSpMk id="19" creationId="{9D12BF42-4F0C-385E-B545-EF0924846A62}"/>
          </ac:grpSpMkLst>
        </pc:grpChg>
        <pc:grpChg chg="add del">
          <ac:chgData name="文 琛" userId="8bda6a00a4e7a699" providerId="LiveId" clId="{1F8664BF-A492-4506-8599-09F7D1CF7AA1}" dt="2022-08-21T06:55:19.406" v="4722" actId="478"/>
          <ac:grpSpMkLst>
            <pc:docMk/>
            <pc:sldMk cId="455515027" sldId="272"/>
            <ac:grpSpMk id="22" creationId="{00000000-0000-0000-0000-000000000000}"/>
          </ac:grpSpMkLst>
        </pc:grpChg>
        <pc:grpChg chg="add del mod">
          <ac:chgData name="文 琛" userId="8bda6a00a4e7a699" providerId="LiveId" clId="{1F8664BF-A492-4506-8599-09F7D1CF7AA1}" dt="2022-08-21T08:11:17.698" v="5697" actId="478"/>
          <ac:grpSpMkLst>
            <pc:docMk/>
            <pc:sldMk cId="455515027" sldId="272"/>
            <ac:grpSpMk id="25" creationId="{F7DC3DD5-0127-65ED-F179-706660A370B8}"/>
          </ac:grpSpMkLst>
        </pc:grpChg>
        <pc:grpChg chg="add del">
          <ac:chgData name="文 琛" userId="8bda6a00a4e7a699" providerId="LiveId" clId="{1F8664BF-A492-4506-8599-09F7D1CF7AA1}" dt="2022-08-21T06:45:20.027" v="4594" actId="478"/>
          <ac:grpSpMkLst>
            <pc:docMk/>
            <pc:sldMk cId="455515027" sldId="272"/>
            <ac:grpSpMk id="27" creationId="{00000000-0000-0000-0000-000000000000}"/>
          </ac:grpSpMkLst>
        </pc:grpChg>
        <pc:grpChg chg="add del">
          <ac:chgData name="文 琛" userId="8bda6a00a4e7a699" providerId="LiveId" clId="{1F8664BF-A492-4506-8599-09F7D1CF7AA1}" dt="2022-08-21T06:45:20.027" v="4594" actId="478"/>
          <ac:grpSpMkLst>
            <pc:docMk/>
            <pc:sldMk cId="455515027" sldId="272"/>
            <ac:grpSpMk id="30" creationId="{00000000-0000-0000-0000-000000000000}"/>
          </ac:grpSpMkLst>
        </pc:grpChg>
        <pc:grpChg chg="add del">
          <ac:chgData name="文 琛" userId="8bda6a00a4e7a699" providerId="LiveId" clId="{1F8664BF-A492-4506-8599-09F7D1CF7AA1}" dt="2022-08-21T06:45:20.027" v="4594" actId="478"/>
          <ac:grpSpMkLst>
            <pc:docMk/>
            <pc:sldMk cId="455515027" sldId="272"/>
            <ac:grpSpMk id="33" creationId="{00000000-0000-0000-0000-000000000000}"/>
          </ac:grpSpMkLst>
        </pc:grpChg>
        <pc:grpChg chg="add del">
          <ac:chgData name="文 琛" userId="8bda6a00a4e7a699" providerId="LiveId" clId="{1F8664BF-A492-4506-8599-09F7D1CF7AA1}" dt="2022-08-21T06:55:19.406" v="4722" actId="478"/>
          <ac:grpSpMkLst>
            <pc:docMk/>
            <pc:sldMk cId="455515027" sldId="272"/>
            <ac:grpSpMk id="36" creationId="{00000000-0000-0000-0000-000000000000}"/>
          </ac:grpSpMkLst>
        </pc:grpChg>
        <pc:grpChg chg="add del">
          <ac:chgData name="文 琛" userId="8bda6a00a4e7a699" providerId="LiveId" clId="{1F8664BF-A492-4506-8599-09F7D1CF7AA1}" dt="2022-08-21T06:55:19.406" v="4722" actId="478"/>
          <ac:grpSpMkLst>
            <pc:docMk/>
            <pc:sldMk cId="455515027" sldId="272"/>
            <ac:grpSpMk id="39" creationId="{00000000-0000-0000-0000-000000000000}"/>
          </ac:grpSpMkLst>
        </pc:grpChg>
        <pc:grpChg chg="add mod">
          <ac:chgData name="文 琛" userId="8bda6a00a4e7a699" providerId="LiveId" clId="{1F8664BF-A492-4506-8599-09F7D1CF7AA1}" dt="2022-08-21T06:54:39.652" v="4721" actId="1076"/>
          <ac:grpSpMkLst>
            <pc:docMk/>
            <pc:sldMk cId="455515027" sldId="272"/>
            <ac:grpSpMk id="45" creationId="{E07B979F-0AD3-6983-A6A8-3E36C1090F00}"/>
          </ac:grpSpMkLst>
        </pc:grpChg>
        <pc:grpChg chg="add mod">
          <ac:chgData name="文 琛" userId="8bda6a00a4e7a699" providerId="LiveId" clId="{1F8664BF-A492-4506-8599-09F7D1CF7AA1}" dt="2022-08-21T06:54:39.652" v="4721" actId="1076"/>
          <ac:grpSpMkLst>
            <pc:docMk/>
            <pc:sldMk cId="455515027" sldId="272"/>
            <ac:grpSpMk id="50" creationId="{8FBA6E34-A5D7-CD82-9B1A-774B31181BA7}"/>
          </ac:grpSpMkLst>
        </pc:grpChg>
        <pc:grpChg chg="add del mod">
          <ac:chgData name="文 琛" userId="8bda6a00a4e7a699" providerId="LiveId" clId="{1F8664BF-A492-4506-8599-09F7D1CF7AA1}" dt="2022-08-21T08:11:17.698" v="5697" actId="478"/>
          <ac:grpSpMkLst>
            <pc:docMk/>
            <pc:sldMk cId="455515027" sldId="272"/>
            <ac:grpSpMk id="54" creationId="{E5439991-C21F-AAB2-C88B-9F6B9AA50243}"/>
          </ac:grpSpMkLst>
        </pc:grpChg>
        <pc:grpChg chg="add del mod">
          <ac:chgData name="文 琛" userId="8bda6a00a4e7a699" providerId="LiveId" clId="{1F8664BF-A492-4506-8599-09F7D1CF7AA1}" dt="2022-08-21T08:11:17.698" v="5697" actId="478"/>
          <ac:grpSpMkLst>
            <pc:docMk/>
            <pc:sldMk cId="455515027" sldId="272"/>
            <ac:grpSpMk id="59" creationId="{8D7AB096-6D48-E5E1-8652-276C900F56FB}"/>
          </ac:grpSpMkLst>
        </pc:grpChg>
      </pc:sldChg>
      <pc:sldChg chg="modSp mod ord modAnim">
        <pc:chgData name="文 琛" userId="8bda6a00a4e7a699" providerId="LiveId" clId="{1F8664BF-A492-4506-8599-09F7D1CF7AA1}" dt="2022-08-21T02:10:43.143" v="4535"/>
        <pc:sldMkLst>
          <pc:docMk/>
          <pc:sldMk cId="3271593550" sldId="274"/>
        </pc:sldMkLst>
        <pc:spChg chg="mod">
          <ac:chgData name="文 琛" userId="8bda6a00a4e7a699" providerId="LiveId" clId="{1F8664BF-A492-4506-8599-09F7D1CF7AA1}" dt="2022-08-20T13:11:12.814" v="4392" actId="122"/>
          <ac:spMkLst>
            <pc:docMk/>
            <pc:sldMk cId="3271593550" sldId="274"/>
            <ac:spMk id="35" creationId="{00000000-0000-0000-0000-000000000000}"/>
          </ac:spMkLst>
        </pc:spChg>
      </pc:sldChg>
      <pc:sldChg chg="delSp modSp mod ord delAnim modAnim">
        <pc:chgData name="文 琛" userId="8bda6a00a4e7a699" providerId="LiveId" clId="{1F8664BF-A492-4506-8599-09F7D1CF7AA1}" dt="2022-08-21T08:11:01.293" v="5696"/>
        <pc:sldMkLst>
          <pc:docMk/>
          <pc:sldMk cId="2753881859" sldId="287"/>
        </pc:sldMkLst>
        <pc:spChg chg="del">
          <ac:chgData name="文 琛" userId="8bda6a00a4e7a699" providerId="LiveId" clId="{1F8664BF-A492-4506-8599-09F7D1CF7AA1}" dt="2022-08-20T12:32:57.235" v="4286" actId="478"/>
          <ac:spMkLst>
            <pc:docMk/>
            <pc:sldMk cId="2753881859" sldId="287"/>
            <ac:spMk id="2" creationId="{00000000-0000-0000-0000-000000000000}"/>
          </ac:spMkLst>
        </pc:spChg>
        <pc:spChg chg="del">
          <ac:chgData name="文 琛" userId="8bda6a00a4e7a699" providerId="LiveId" clId="{1F8664BF-A492-4506-8599-09F7D1CF7AA1}" dt="2022-08-20T12:32:57.235" v="4286" actId="478"/>
          <ac:spMkLst>
            <pc:docMk/>
            <pc:sldMk cId="2753881859" sldId="287"/>
            <ac:spMk id="3" creationId="{00000000-0000-0000-0000-000000000000}"/>
          </ac:spMkLst>
        </pc:spChg>
        <pc:spChg chg="mod">
          <ac:chgData name="文 琛" userId="8bda6a00a4e7a699" providerId="LiveId" clId="{1F8664BF-A492-4506-8599-09F7D1CF7AA1}" dt="2022-08-21T08:05:20.140" v="5379" actId="14100"/>
          <ac:spMkLst>
            <pc:docMk/>
            <pc:sldMk cId="2753881859" sldId="287"/>
            <ac:spMk id="4" creationId="{00000000-0000-0000-0000-000000000000}"/>
          </ac:spMkLst>
        </pc:spChg>
        <pc:spChg chg="del">
          <ac:chgData name="文 琛" userId="8bda6a00a4e7a699" providerId="LiveId" clId="{1F8664BF-A492-4506-8599-09F7D1CF7AA1}" dt="2022-08-20T12:32:54.718" v="4285" actId="478"/>
          <ac:spMkLst>
            <pc:docMk/>
            <pc:sldMk cId="2753881859" sldId="287"/>
            <ac:spMk id="5" creationId="{00000000-0000-0000-0000-000000000000}"/>
          </ac:spMkLst>
        </pc:spChg>
        <pc:spChg chg="del">
          <ac:chgData name="文 琛" userId="8bda6a00a4e7a699" providerId="LiveId" clId="{1F8664BF-A492-4506-8599-09F7D1CF7AA1}" dt="2022-08-20T12:33:23.715" v="4315" actId="478"/>
          <ac:spMkLst>
            <pc:docMk/>
            <pc:sldMk cId="2753881859" sldId="287"/>
            <ac:spMk id="6" creationId="{00000000-0000-0000-0000-000000000000}"/>
          </ac:spMkLst>
        </pc:spChg>
        <pc:spChg chg="del">
          <ac:chgData name="文 琛" userId="8bda6a00a4e7a699" providerId="LiveId" clId="{1F8664BF-A492-4506-8599-09F7D1CF7AA1}" dt="2022-08-20T12:33:23.715" v="4315" actId="478"/>
          <ac:spMkLst>
            <pc:docMk/>
            <pc:sldMk cId="2753881859" sldId="287"/>
            <ac:spMk id="7" creationId="{00000000-0000-0000-0000-000000000000}"/>
          </ac:spMkLst>
        </pc:spChg>
        <pc:spChg chg="del">
          <ac:chgData name="文 琛" userId="8bda6a00a4e7a699" providerId="LiveId" clId="{1F8664BF-A492-4506-8599-09F7D1CF7AA1}" dt="2022-08-20T12:33:23.715" v="4315" actId="478"/>
          <ac:spMkLst>
            <pc:docMk/>
            <pc:sldMk cId="2753881859" sldId="287"/>
            <ac:spMk id="8" creationId="{00000000-0000-0000-0000-000000000000}"/>
          </ac:spMkLst>
        </pc:spChg>
        <pc:spChg chg="mod">
          <ac:chgData name="文 琛" userId="8bda6a00a4e7a699" providerId="LiveId" clId="{1F8664BF-A492-4506-8599-09F7D1CF7AA1}" dt="2022-08-21T08:10:39.612" v="5680" actId="1076"/>
          <ac:spMkLst>
            <pc:docMk/>
            <pc:sldMk cId="2753881859" sldId="287"/>
            <ac:spMk id="9" creationId="{00000000-0000-0000-0000-000000000000}"/>
          </ac:spMkLst>
        </pc:spChg>
        <pc:spChg chg="del">
          <ac:chgData name="文 琛" userId="8bda6a00a4e7a699" providerId="LiveId" clId="{1F8664BF-A492-4506-8599-09F7D1CF7AA1}" dt="2022-08-20T12:33:23.715" v="4315" actId="478"/>
          <ac:spMkLst>
            <pc:docMk/>
            <pc:sldMk cId="2753881859" sldId="287"/>
            <ac:spMk id="10" creationId="{00000000-0000-0000-0000-000000000000}"/>
          </ac:spMkLst>
        </pc:spChg>
        <pc:spChg chg="del">
          <ac:chgData name="文 琛" userId="8bda6a00a4e7a699" providerId="LiveId" clId="{1F8664BF-A492-4506-8599-09F7D1CF7AA1}" dt="2022-08-20T12:33:23.715" v="4315" actId="478"/>
          <ac:spMkLst>
            <pc:docMk/>
            <pc:sldMk cId="2753881859" sldId="287"/>
            <ac:spMk id="11" creationId="{00000000-0000-0000-0000-000000000000}"/>
          </ac:spMkLst>
        </pc:spChg>
        <pc:spChg chg="del">
          <ac:chgData name="文 琛" userId="8bda6a00a4e7a699" providerId="LiveId" clId="{1F8664BF-A492-4506-8599-09F7D1CF7AA1}" dt="2022-08-20T12:33:23.715" v="4315" actId="478"/>
          <ac:spMkLst>
            <pc:docMk/>
            <pc:sldMk cId="2753881859" sldId="287"/>
            <ac:spMk id="12" creationId="{00000000-0000-0000-0000-000000000000}"/>
          </ac:spMkLst>
        </pc:spChg>
        <pc:spChg chg="del">
          <ac:chgData name="文 琛" userId="8bda6a00a4e7a699" providerId="LiveId" clId="{1F8664BF-A492-4506-8599-09F7D1CF7AA1}" dt="2022-08-20T12:33:23.715" v="4315" actId="478"/>
          <ac:spMkLst>
            <pc:docMk/>
            <pc:sldMk cId="2753881859" sldId="287"/>
            <ac:spMk id="13" creationId="{00000000-0000-0000-0000-000000000000}"/>
          </ac:spMkLst>
        </pc:spChg>
        <pc:spChg chg="del">
          <ac:chgData name="文 琛" userId="8bda6a00a4e7a699" providerId="LiveId" clId="{1F8664BF-A492-4506-8599-09F7D1CF7AA1}" dt="2022-08-20T12:33:23.715" v="4315" actId="478"/>
          <ac:spMkLst>
            <pc:docMk/>
            <pc:sldMk cId="2753881859" sldId="287"/>
            <ac:spMk id="14" creationId="{00000000-0000-0000-0000-000000000000}"/>
          </ac:spMkLst>
        </pc:spChg>
        <pc:spChg chg="mod">
          <ac:chgData name="文 琛" userId="8bda6a00a4e7a699" providerId="LiveId" clId="{1F8664BF-A492-4506-8599-09F7D1CF7AA1}" dt="2022-08-21T08:11:01.293" v="5696"/>
          <ac:spMkLst>
            <pc:docMk/>
            <pc:sldMk cId="2753881859" sldId="287"/>
            <ac:spMk id="16" creationId="{00000000-0000-0000-0000-000000000000}"/>
          </ac:spMkLst>
        </pc:spChg>
      </pc:sldChg>
      <pc:sldChg chg="addSp modSp mod ord modAnim">
        <pc:chgData name="文 琛" userId="8bda6a00a4e7a699" providerId="LiveId" clId="{1F8664BF-A492-4506-8599-09F7D1CF7AA1}" dt="2022-08-21T11:43:27.307" v="5918"/>
        <pc:sldMkLst>
          <pc:docMk/>
          <pc:sldMk cId="396108219" sldId="288"/>
        </pc:sldMkLst>
        <pc:spChg chg="add mod">
          <ac:chgData name="文 琛" userId="8bda6a00a4e7a699" providerId="LiveId" clId="{1F8664BF-A492-4506-8599-09F7D1CF7AA1}" dt="2022-08-21T08:19:50.196" v="5768" actId="1035"/>
          <ac:spMkLst>
            <pc:docMk/>
            <pc:sldMk cId="396108219" sldId="288"/>
            <ac:spMk id="2" creationId="{A2DB97BA-566C-AC23-11C5-1720A7B0A143}"/>
          </ac:spMkLst>
        </pc:spChg>
        <pc:spChg chg="add mod">
          <ac:chgData name="文 琛" userId="8bda6a00a4e7a699" providerId="LiveId" clId="{1F8664BF-A492-4506-8599-09F7D1CF7AA1}" dt="2022-08-21T08:20:53.419" v="5888"/>
          <ac:spMkLst>
            <pc:docMk/>
            <pc:sldMk cId="396108219" sldId="288"/>
            <ac:spMk id="3" creationId="{803D0FC8-43E3-3993-DD9B-8FA368FA8E46}"/>
          </ac:spMkLst>
        </pc:spChg>
        <pc:spChg chg="add mod">
          <ac:chgData name="文 琛" userId="8bda6a00a4e7a699" providerId="LiveId" clId="{1F8664BF-A492-4506-8599-09F7D1CF7AA1}" dt="2022-08-21T11:43:27.307" v="5918"/>
          <ac:spMkLst>
            <pc:docMk/>
            <pc:sldMk cId="396108219" sldId="288"/>
            <ac:spMk id="4" creationId="{57C0EC21-16E7-4A1F-02F5-BAF7DAD53473}"/>
          </ac:spMkLst>
        </pc:spChg>
        <pc:spChg chg="mod">
          <ac:chgData name="文 琛" userId="8bda6a00a4e7a699" providerId="LiveId" clId="{1F8664BF-A492-4506-8599-09F7D1CF7AA1}" dt="2022-08-21T07:29:31.698" v="4993"/>
          <ac:spMkLst>
            <pc:docMk/>
            <pc:sldMk cId="396108219" sldId="288"/>
            <ac:spMk id="27" creationId="{00000000-0000-0000-0000-000000000000}"/>
          </ac:spMkLst>
        </pc:spChg>
        <pc:spChg chg="mod">
          <ac:chgData name="文 琛" userId="8bda6a00a4e7a699" providerId="LiveId" clId="{1F8664BF-A492-4506-8599-09F7D1CF7AA1}" dt="2022-08-21T08:19:05.998" v="5728" actId="1035"/>
          <ac:spMkLst>
            <pc:docMk/>
            <pc:sldMk cId="396108219" sldId="288"/>
            <ac:spMk id="28" creationId="{00000000-0000-0000-0000-000000000000}"/>
          </ac:spMkLst>
        </pc:spChg>
        <pc:spChg chg="mod">
          <ac:chgData name="文 琛" userId="8bda6a00a4e7a699" providerId="LiveId" clId="{1F8664BF-A492-4506-8599-09F7D1CF7AA1}" dt="2022-08-21T08:19:05.998" v="5728" actId="1035"/>
          <ac:spMkLst>
            <pc:docMk/>
            <pc:sldMk cId="396108219" sldId="288"/>
            <ac:spMk id="29" creationId="{00000000-0000-0000-0000-000000000000}"/>
          </ac:spMkLst>
        </pc:spChg>
        <pc:spChg chg="mod">
          <ac:chgData name="文 琛" userId="8bda6a00a4e7a699" providerId="LiveId" clId="{1F8664BF-A492-4506-8599-09F7D1CF7AA1}" dt="2022-08-21T08:20:03.028" v="5769" actId="1076"/>
          <ac:spMkLst>
            <pc:docMk/>
            <pc:sldMk cId="396108219" sldId="288"/>
            <ac:spMk id="30" creationId="{00000000-0000-0000-0000-000000000000}"/>
          </ac:spMkLst>
        </pc:spChg>
        <pc:spChg chg="mod">
          <ac:chgData name="文 琛" userId="8bda6a00a4e7a699" providerId="LiveId" clId="{1F8664BF-A492-4506-8599-09F7D1CF7AA1}" dt="2022-08-21T08:19:05.998" v="5728" actId="1035"/>
          <ac:spMkLst>
            <pc:docMk/>
            <pc:sldMk cId="396108219" sldId="288"/>
            <ac:spMk id="34" creationId="{00000000-0000-0000-0000-000000000000}"/>
          </ac:spMkLst>
        </pc:spChg>
        <pc:spChg chg="mod">
          <ac:chgData name="文 琛" userId="8bda6a00a4e7a699" providerId="LiveId" clId="{1F8664BF-A492-4506-8599-09F7D1CF7AA1}" dt="2022-08-21T08:19:42.668" v="5764" actId="1035"/>
          <ac:spMkLst>
            <pc:docMk/>
            <pc:sldMk cId="396108219" sldId="288"/>
            <ac:spMk id="35" creationId="{00000000-0000-0000-0000-000000000000}"/>
          </ac:spMkLst>
        </pc:spChg>
        <pc:spChg chg="mod">
          <ac:chgData name="文 琛" userId="8bda6a00a4e7a699" providerId="LiveId" clId="{1F8664BF-A492-4506-8599-09F7D1CF7AA1}" dt="2022-08-21T08:19:42.668" v="5764" actId="1035"/>
          <ac:spMkLst>
            <pc:docMk/>
            <pc:sldMk cId="396108219" sldId="288"/>
            <ac:spMk id="36" creationId="{00000000-0000-0000-0000-000000000000}"/>
          </ac:spMkLst>
        </pc:spChg>
        <pc:spChg chg="mod">
          <ac:chgData name="文 琛" userId="8bda6a00a4e7a699" providerId="LiveId" clId="{1F8664BF-A492-4506-8599-09F7D1CF7AA1}" dt="2022-08-21T08:19:42.668" v="5764" actId="1035"/>
          <ac:spMkLst>
            <pc:docMk/>
            <pc:sldMk cId="396108219" sldId="288"/>
            <ac:spMk id="37" creationId="{00000000-0000-0000-0000-000000000000}"/>
          </ac:spMkLst>
        </pc:spChg>
        <pc:spChg chg="mod">
          <ac:chgData name="文 琛" userId="8bda6a00a4e7a699" providerId="LiveId" clId="{1F8664BF-A492-4506-8599-09F7D1CF7AA1}" dt="2022-08-21T08:19:46.642" v="5766" actId="1035"/>
          <ac:spMkLst>
            <pc:docMk/>
            <pc:sldMk cId="396108219" sldId="288"/>
            <ac:spMk id="38" creationId="{00000000-0000-0000-0000-000000000000}"/>
          </ac:spMkLst>
        </pc:spChg>
        <pc:spChg chg="mod">
          <ac:chgData name="文 琛" userId="8bda6a00a4e7a699" providerId="LiveId" clId="{1F8664BF-A492-4506-8599-09F7D1CF7AA1}" dt="2022-08-21T08:19:46.642" v="5766" actId="1035"/>
          <ac:spMkLst>
            <pc:docMk/>
            <pc:sldMk cId="396108219" sldId="288"/>
            <ac:spMk id="39" creationId="{00000000-0000-0000-0000-000000000000}"/>
          </ac:spMkLst>
        </pc:spChg>
        <pc:spChg chg="mod">
          <ac:chgData name="文 琛" userId="8bda6a00a4e7a699" providerId="LiveId" clId="{1F8664BF-A492-4506-8599-09F7D1CF7AA1}" dt="2022-08-21T08:19:46.642" v="5766" actId="1035"/>
          <ac:spMkLst>
            <pc:docMk/>
            <pc:sldMk cId="396108219" sldId="288"/>
            <ac:spMk id="40" creationId="{00000000-0000-0000-0000-000000000000}"/>
          </ac:spMkLst>
        </pc:spChg>
        <pc:cxnChg chg="mod">
          <ac:chgData name="文 琛" userId="8bda6a00a4e7a699" providerId="LiveId" clId="{1F8664BF-A492-4506-8599-09F7D1CF7AA1}" dt="2022-08-21T08:20:03.028" v="5769" actId="1076"/>
          <ac:cxnSpMkLst>
            <pc:docMk/>
            <pc:sldMk cId="396108219" sldId="288"/>
            <ac:cxnSpMk id="31" creationId="{00000000-0000-0000-0000-000000000000}"/>
          </ac:cxnSpMkLst>
        </pc:cxnChg>
        <pc:cxnChg chg="mod">
          <ac:chgData name="文 琛" userId="8bda6a00a4e7a699" providerId="LiveId" clId="{1F8664BF-A492-4506-8599-09F7D1CF7AA1}" dt="2022-08-21T08:20:03.028" v="5769" actId="1076"/>
          <ac:cxnSpMkLst>
            <pc:docMk/>
            <pc:sldMk cId="396108219" sldId="288"/>
            <ac:cxnSpMk id="32" creationId="{00000000-0000-0000-0000-000000000000}"/>
          </ac:cxnSpMkLst>
        </pc:cxnChg>
        <pc:cxnChg chg="mod">
          <ac:chgData name="文 琛" userId="8bda6a00a4e7a699" providerId="LiveId" clId="{1F8664BF-A492-4506-8599-09F7D1CF7AA1}" dt="2022-08-21T08:20:03.028" v="5769" actId="1076"/>
          <ac:cxnSpMkLst>
            <pc:docMk/>
            <pc:sldMk cId="396108219" sldId="288"/>
            <ac:cxnSpMk id="33" creationId="{00000000-0000-0000-0000-000000000000}"/>
          </ac:cxnSpMkLst>
        </pc:cxnChg>
      </pc:sldChg>
      <pc:sldChg chg="modSp mod modAnim">
        <pc:chgData name="文 琛" userId="8bda6a00a4e7a699" providerId="LiveId" clId="{1F8664BF-A492-4506-8599-09F7D1CF7AA1}" dt="2022-08-21T07:17:12.601" v="4849"/>
        <pc:sldMkLst>
          <pc:docMk/>
          <pc:sldMk cId="123426411" sldId="293"/>
        </pc:sldMkLst>
        <pc:spChg chg="mod">
          <ac:chgData name="文 琛" userId="8bda6a00a4e7a699" providerId="LiveId" clId="{1F8664BF-A492-4506-8599-09F7D1CF7AA1}" dt="2022-08-19T14:03:26.226" v="1046" actId="20577"/>
          <ac:spMkLst>
            <pc:docMk/>
            <pc:sldMk cId="123426411" sldId="293"/>
            <ac:spMk id="4" creationId="{00000000-0000-0000-0000-000000000000}"/>
          </ac:spMkLst>
        </pc:spChg>
        <pc:spChg chg="mod">
          <ac:chgData name="文 琛" userId="8bda6a00a4e7a699" providerId="LiveId" clId="{1F8664BF-A492-4506-8599-09F7D1CF7AA1}" dt="2022-08-21T07:17:12.601" v="4849"/>
          <ac:spMkLst>
            <pc:docMk/>
            <pc:sldMk cId="123426411" sldId="293"/>
            <ac:spMk id="5" creationId="{00000000-0000-0000-0000-000000000000}"/>
          </ac:spMkLst>
        </pc:spChg>
      </pc:sldChg>
      <pc:sldChg chg="ord">
        <pc:chgData name="文 琛" userId="8bda6a00a4e7a699" providerId="LiveId" clId="{1F8664BF-A492-4506-8599-09F7D1CF7AA1}" dt="2022-08-21T02:11:01.341" v="4542"/>
        <pc:sldMkLst>
          <pc:docMk/>
          <pc:sldMk cId="1716581312" sldId="299"/>
        </pc:sldMkLst>
      </pc:sldChg>
      <pc:sldChg chg="modSp mod modAnim">
        <pc:chgData name="文 琛" userId="8bda6a00a4e7a699" providerId="LiveId" clId="{1F8664BF-A492-4506-8599-09F7D1CF7AA1}" dt="2022-08-20T02:05:52.632" v="1578" actId="14100"/>
        <pc:sldMkLst>
          <pc:docMk/>
          <pc:sldMk cId="3680190998" sldId="309"/>
        </pc:sldMkLst>
        <pc:spChg chg="mod">
          <ac:chgData name="文 琛" userId="8bda6a00a4e7a699" providerId="LiveId" clId="{1F8664BF-A492-4506-8599-09F7D1CF7AA1}" dt="2022-08-20T02:05:52.632" v="1578" actId="14100"/>
          <ac:spMkLst>
            <pc:docMk/>
            <pc:sldMk cId="3680190998" sldId="309"/>
            <ac:spMk id="49" creationId="{00000000-0000-0000-0000-000000000000}"/>
          </ac:spMkLst>
        </pc:spChg>
      </pc:sldChg>
      <pc:sldChg chg="delSp modSp mod ord delAnim modAnim">
        <pc:chgData name="文 琛" userId="8bda6a00a4e7a699" providerId="LiveId" clId="{1F8664BF-A492-4506-8599-09F7D1CF7AA1}" dt="2022-08-20T12:36:06.668" v="4374" actId="478"/>
        <pc:sldMkLst>
          <pc:docMk/>
          <pc:sldMk cId="3836718288" sldId="310"/>
        </pc:sldMkLst>
        <pc:spChg chg="mod">
          <ac:chgData name="文 琛" userId="8bda6a00a4e7a699" providerId="LiveId" clId="{1F8664BF-A492-4506-8599-09F7D1CF7AA1}" dt="2022-08-20T12:35:11.036" v="4340" actId="20577"/>
          <ac:spMkLst>
            <pc:docMk/>
            <pc:sldMk cId="3836718288" sldId="310"/>
            <ac:spMk id="48" creationId="{00000000-0000-0000-0000-000000000000}"/>
          </ac:spMkLst>
        </pc:spChg>
        <pc:spChg chg="mod">
          <ac:chgData name="文 琛" userId="8bda6a00a4e7a699" providerId="LiveId" clId="{1F8664BF-A492-4506-8599-09F7D1CF7AA1}" dt="2022-08-20T12:35:59.295" v="4372" actId="20577"/>
          <ac:spMkLst>
            <pc:docMk/>
            <pc:sldMk cId="3836718288" sldId="310"/>
            <ac:spMk id="49" creationId="{00000000-0000-0000-0000-000000000000}"/>
          </ac:spMkLst>
        </pc:spChg>
        <pc:spChg chg="del mod">
          <ac:chgData name="文 琛" userId="8bda6a00a4e7a699" providerId="LiveId" clId="{1F8664BF-A492-4506-8599-09F7D1CF7AA1}" dt="2022-08-20T12:36:06.668" v="4374" actId="478"/>
          <ac:spMkLst>
            <pc:docMk/>
            <pc:sldMk cId="3836718288" sldId="310"/>
            <ac:spMk id="50" creationId="{00000000-0000-0000-0000-000000000000}"/>
          </ac:spMkLst>
        </pc:spChg>
      </pc:sldChg>
      <pc:sldChg chg="addSp delSp modSp mod delAnim modAnim">
        <pc:chgData name="文 琛" userId="8bda6a00a4e7a699" providerId="LiveId" clId="{1F8664BF-A492-4506-8599-09F7D1CF7AA1}" dt="2022-08-19T13:25:43.517" v="81" actId="20577"/>
        <pc:sldMkLst>
          <pc:docMk/>
          <pc:sldMk cId="2433670959" sldId="317"/>
        </pc:sldMkLst>
        <pc:spChg chg="mod">
          <ac:chgData name="文 琛" userId="8bda6a00a4e7a699" providerId="LiveId" clId="{1F8664BF-A492-4506-8599-09F7D1CF7AA1}" dt="2022-08-16T13:07:29.891" v="40" actId="20577"/>
          <ac:spMkLst>
            <pc:docMk/>
            <pc:sldMk cId="2433670959" sldId="317"/>
            <ac:spMk id="43" creationId="{00000000-0000-0000-0000-000000000000}"/>
          </ac:spMkLst>
        </pc:spChg>
        <pc:spChg chg="mod">
          <ac:chgData name="文 琛" userId="8bda6a00a4e7a699" providerId="LiveId" clId="{1F8664BF-A492-4506-8599-09F7D1CF7AA1}" dt="2022-08-19T13:25:43.517" v="81" actId="20577"/>
          <ac:spMkLst>
            <pc:docMk/>
            <pc:sldMk cId="2433670959" sldId="317"/>
            <ac:spMk id="44" creationId="{00000000-0000-0000-0000-000000000000}"/>
          </ac:spMkLst>
        </pc:spChg>
        <pc:spChg chg="del mod">
          <ac:chgData name="文 琛" userId="8bda6a00a4e7a699" providerId="LiveId" clId="{1F8664BF-A492-4506-8599-09F7D1CF7AA1}" dt="2022-08-16T13:06:06.770" v="23" actId="478"/>
          <ac:spMkLst>
            <pc:docMk/>
            <pc:sldMk cId="2433670959" sldId="317"/>
            <ac:spMk id="48" creationId="{00000000-0000-0000-0000-000000000000}"/>
          </ac:spMkLst>
        </pc:spChg>
        <pc:picChg chg="add mod">
          <ac:chgData name="文 琛" userId="8bda6a00a4e7a699" providerId="LiveId" clId="{1F8664BF-A492-4506-8599-09F7D1CF7AA1}" dt="2022-08-16T13:06:16.076" v="24" actId="1076"/>
          <ac:picMkLst>
            <pc:docMk/>
            <pc:sldMk cId="2433670959" sldId="317"/>
            <ac:picMk id="3" creationId="{E40457FB-5C59-6318-F318-C73DAA00CF8A}"/>
          </ac:picMkLst>
        </pc:picChg>
      </pc:sldChg>
      <pc:sldChg chg="del">
        <pc:chgData name="文 琛" userId="8bda6a00a4e7a699" providerId="LiveId" clId="{1F8664BF-A492-4506-8599-09F7D1CF7AA1}" dt="2022-08-20T04:22:39.464" v="3606" actId="47"/>
        <pc:sldMkLst>
          <pc:docMk/>
          <pc:sldMk cId="1251650197" sldId="318"/>
        </pc:sldMkLst>
      </pc:sldChg>
      <pc:sldChg chg="modSp add modAnim">
        <pc:chgData name="文 琛" userId="8bda6a00a4e7a699" providerId="LiveId" clId="{1F8664BF-A492-4506-8599-09F7D1CF7AA1}" dt="2022-08-20T02:02:27.180" v="1419" actId="20577"/>
        <pc:sldMkLst>
          <pc:docMk/>
          <pc:sldMk cId="2270299996" sldId="319"/>
        </pc:sldMkLst>
        <pc:spChg chg="mod">
          <ac:chgData name="文 琛" userId="8bda6a00a4e7a699" providerId="LiveId" clId="{1F8664BF-A492-4506-8599-09F7D1CF7AA1}" dt="2022-08-19T14:03:56.985" v="1064" actId="20577"/>
          <ac:spMkLst>
            <pc:docMk/>
            <pc:sldMk cId="2270299996" sldId="319"/>
            <ac:spMk id="4" creationId="{00000000-0000-0000-0000-000000000000}"/>
          </ac:spMkLst>
        </pc:spChg>
        <pc:spChg chg="mod">
          <ac:chgData name="文 琛" userId="8bda6a00a4e7a699" providerId="LiveId" clId="{1F8664BF-A492-4506-8599-09F7D1CF7AA1}" dt="2022-08-20T02:02:27.180" v="1419" actId="20577"/>
          <ac:spMkLst>
            <pc:docMk/>
            <pc:sldMk cId="2270299996" sldId="319"/>
            <ac:spMk id="5" creationId="{00000000-0000-0000-0000-000000000000}"/>
          </ac:spMkLst>
        </pc:spChg>
      </pc:sldChg>
      <pc:sldChg chg="new del ord">
        <pc:chgData name="文 琛" userId="8bda6a00a4e7a699" providerId="LiveId" clId="{1F8664BF-A492-4506-8599-09F7D1CF7AA1}" dt="2022-08-20T02:18:01.840" v="2026" actId="47"/>
        <pc:sldMkLst>
          <pc:docMk/>
          <pc:sldMk cId="2102418748" sldId="320"/>
        </pc:sldMkLst>
      </pc:sldChg>
      <pc:sldChg chg="addSp delSp modSp add mod ord modAnim">
        <pc:chgData name="文 琛" userId="8bda6a00a4e7a699" providerId="LiveId" clId="{1F8664BF-A492-4506-8599-09F7D1CF7AA1}" dt="2022-08-20T03:00:30.394" v="3347" actId="1076"/>
        <pc:sldMkLst>
          <pc:docMk/>
          <pc:sldMk cId="3529273281" sldId="321"/>
        </pc:sldMkLst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3" creationId="{00000000-0000-0000-0000-000000000000}"/>
          </ac:spMkLst>
        </pc:spChg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6" creationId="{00000000-0000-0000-0000-000000000000}"/>
          </ac:spMkLst>
        </pc:spChg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8" creationId="{00000000-0000-0000-0000-000000000000}"/>
          </ac:spMkLst>
        </pc:spChg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10" creationId="{00000000-0000-0000-0000-000000000000}"/>
          </ac:spMkLst>
        </pc:spChg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12" creationId="{00000000-0000-0000-0000-000000000000}"/>
          </ac:spMkLst>
        </pc:spChg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14" creationId="{00000000-0000-0000-0000-000000000000}"/>
          </ac:spMkLst>
        </pc:spChg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15" creationId="{00000000-0000-0000-0000-000000000000}"/>
          </ac:spMkLst>
        </pc:spChg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22" creationId="{00000000-0000-0000-0000-000000000000}"/>
          </ac:spMkLst>
        </pc:spChg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24" creationId="{00000000-0000-0000-0000-000000000000}"/>
          </ac:spMkLst>
        </pc:spChg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26" creationId="{00000000-0000-0000-0000-000000000000}"/>
          </ac:spMkLst>
        </pc:spChg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28" creationId="{00000000-0000-0000-0000-000000000000}"/>
          </ac:spMkLst>
        </pc:spChg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29" creationId="{00000000-0000-0000-0000-000000000000}"/>
          </ac:spMkLst>
        </pc:spChg>
        <pc:spChg chg="del">
          <ac:chgData name="文 琛" userId="8bda6a00a4e7a699" providerId="LiveId" clId="{1F8664BF-A492-4506-8599-09F7D1CF7AA1}" dt="2022-08-20T02:18:28.495" v="2058" actId="478"/>
          <ac:spMkLst>
            <pc:docMk/>
            <pc:sldMk cId="3529273281" sldId="321"/>
            <ac:spMk id="30" creationId="{00000000-0000-0000-0000-000000000000}"/>
          </ac:spMkLst>
        </pc:spChg>
        <pc:spChg chg="mod">
          <ac:chgData name="文 琛" userId="8bda6a00a4e7a699" providerId="LiveId" clId="{1F8664BF-A492-4506-8599-09F7D1CF7AA1}" dt="2022-08-20T02:47:06.229" v="2994" actId="14100"/>
          <ac:spMkLst>
            <pc:docMk/>
            <pc:sldMk cId="3529273281" sldId="321"/>
            <ac:spMk id="35" creationId="{00000000-0000-0000-0000-000000000000}"/>
          </ac:spMkLst>
        </pc:spChg>
        <pc:grpChg chg="del">
          <ac:chgData name="文 琛" userId="8bda6a00a4e7a699" providerId="LiveId" clId="{1F8664BF-A492-4506-8599-09F7D1CF7AA1}" dt="2022-08-20T02:18:28.495" v="2058" actId="478"/>
          <ac:grpSpMkLst>
            <pc:docMk/>
            <pc:sldMk cId="3529273281" sldId="321"/>
            <ac:grpSpMk id="36" creationId="{00000000-0000-0000-0000-000000000000}"/>
          </ac:grpSpMkLst>
        </pc:grpChg>
        <pc:grpChg chg="del">
          <ac:chgData name="文 琛" userId="8bda6a00a4e7a699" providerId="LiveId" clId="{1F8664BF-A492-4506-8599-09F7D1CF7AA1}" dt="2022-08-20T02:18:28.495" v="2058" actId="478"/>
          <ac:grpSpMkLst>
            <pc:docMk/>
            <pc:sldMk cId="3529273281" sldId="321"/>
            <ac:grpSpMk id="37" creationId="{00000000-0000-0000-0000-000000000000}"/>
          </ac:grpSpMkLst>
        </pc:grpChg>
        <pc:grpChg chg="del">
          <ac:chgData name="文 琛" userId="8bda6a00a4e7a699" providerId="LiveId" clId="{1F8664BF-A492-4506-8599-09F7D1CF7AA1}" dt="2022-08-20T02:18:28.495" v="2058" actId="478"/>
          <ac:grpSpMkLst>
            <pc:docMk/>
            <pc:sldMk cId="3529273281" sldId="321"/>
            <ac:grpSpMk id="38" creationId="{00000000-0000-0000-0000-000000000000}"/>
          </ac:grpSpMkLst>
        </pc:grpChg>
        <pc:grpChg chg="del">
          <ac:chgData name="文 琛" userId="8bda6a00a4e7a699" providerId="LiveId" clId="{1F8664BF-A492-4506-8599-09F7D1CF7AA1}" dt="2022-08-20T02:18:28.495" v="2058" actId="478"/>
          <ac:grpSpMkLst>
            <pc:docMk/>
            <pc:sldMk cId="3529273281" sldId="321"/>
            <ac:grpSpMk id="39" creationId="{00000000-0000-0000-0000-000000000000}"/>
          </ac:grpSpMkLst>
        </pc:grpChg>
        <pc:grpChg chg="del">
          <ac:chgData name="文 琛" userId="8bda6a00a4e7a699" providerId="LiveId" clId="{1F8664BF-A492-4506-8599-09F7D1CF7AA1}" dt="2022-08-20T02:18:28.495" v="2058" actId="478"/>
          <ac:grpSpMkLst>
            <pc:docMk/>
            <pc:sldMk cId="3529273281" sldId="321"/>
            <ac:grpSpMk id="40" creationId="{00000000-0000-0000-0000-000000000000}"/>
          </ac:grpSpMkLst>
        </pc:grpChg>
        <pc:grpChg chg="del">
          <ac:chgData name="文 琛" userId="8bda6a00a4e7a699" providerId="LiveId" clId="{1F8664BF-A492-4506-8599-09F7D1CF7AA1}" dt="2022-08-20T02:18:28.495" v="2058" actId="478"/>
          <ac:grpSpMkLst>
            <pc:docMk/>
            <pc:sldMk cId="3529273281" sldId="321"/>
            <ac:grpSpMk id="41" creationId="{00000000-0000-0000-0000-000000000000}"/>
          </ac:grpSpMkLst>
        </pc:grpChg>
        <pc:graphicFrameChg chg="add mod modGraphic">
          <ac:chgData name="文 琛" userId="8bda6a00a4e7a699" providerId="LiveId" clId="{1F8664BF-A492-4506-8599-09F7D1CF7AA1}" dt="2022-08-20T03:00:30.394" v="3347" actId="1076"/>
          <ac:graphicFrameMkLst>
            <pc:docMk/>
            <pc:sldMk cId="3529273281" sldId="321"/>
            <ac:graphicFrameMk id="2" creationId="{2043BE6A-9801-E5BE-B0ED-173EC2DC3663}"/>
          </ac:graphicFrameMkLst>
        </pc:graphicFrameChg>
        <pc:graphicFrameChg chg="add mod">
          <ac:chgData name="文 琛" userId="8bda6a00a4e7a699" providerId="LiveId" clId="{1F8664BF-A492-4506-8599-09F7D1CF7AA1}" dt="2022-08-20T02:20:47.430" v="2104"/>
          <ac:graphicFrameMkLst>
            <pc:docMk/>
            <pc:sldMk cId="3529273281" sldId="321"/>
            <ac:graphicFrameMk id="34" creationId="{DB3D9CD3-A499-82BC-399B-BC992752AA51}"/>
          </ac:graphicFrameMkLst>
        </pc:graphicFrameChg>
        <pc:cxnChg chg="del">
          <ac:chgData name="文 琛" userId="8bda6a00a4e7a699" providerId="LiveId" clId="{1F8664BF-A492-4506-8599-09F7D1CF7AA1}" dt="2022-08-20T02:18:28.495" v="2058" actId="478"/>
          <ac:cxnSpMkLst>
            <pc:docMk/>
            <pc:sldMk cId="3529273281" sldId="321"/>
            <ac:cxnSpMk id="23" creationId="{00000000-0000-0000-0000-000000000000}"/>
          </ac:cxnSpMkLst>
        </pc:cxnChg>
        <pc:cxnChg chg="del">
          <ac:chgData name="文 琛" userId="8bda6a00a4e7a699" providerId="LiveId" clId="{1F8664BF-A492-4506-8599-09F7D1CF7AA1}" dt="2022-08-20T02:18:28.495" v="2058" actId="478"/>
          <ac:cxnSpMkLst>
            <pc:docMk/>
            <pc:sldMk cId="3529273281" sldId="321"/>
            <ac:cxnSpMk id="25" creationId="{00000000-0000-0000-0000-000000000000}"/>
          </ac:cxnSpMkLst>
        </pc:cxnChg>
        <pc:cxnChg chg="del">
          <ac:chgData name="文 琛" userId="8bda6a00a4e7a699" providerId="LiveId" clId="{1F8664BF-A492-4506-8599-09F7D1CF7AA1}" dt="2022-08-20T02:18:28.495" v="2058" actId="478"/>
          <ac:cxnSpMkLst>
            <pc:docMk/>
            <pc:sldMk cId="3529273281" sldId="321"/>
            <ac:cxnSpMk id="27" creationId="{00000000-0000-0000-0000-000000000000}"/>
          </ac:cxnSpMkLst>
        </pc:cxnChg>
        <pc:cxnChg chg="del">
          <ac:chgData name="文 琛" userId="8bda6a00a4e7a699" providerId="LiveId" clId="{1F8664BF-A492-4506-8599-09F7D1CF7AA1}" dt="2022-08-20T02:18:28.495" v="2058" actId="478"/>
          <ac:cxnSpMkLst>
            <pc:docMk/>
            <pc:sldMk cId="3529273281" sldId="321"/>
            <ac:cxnSpMk id="31" creationId="{00000000-0000-0000-0000-000000000000}"/>
          </ac:cxnSpMkLst>
        </pc:cxnChg>
        <pc:cxnChg chg="del">
          <ac:chgData name="文 琛" userId="8bda6a00a4e7a699" providerId="LiveId" clId="{1F8664BF-A492-4506-8599-09F7D1CF7AA1}" dt="2022-08-20T02:18:28.495" v="2058" actId="478"/>
          <ac:cxnSpMkLst>
            <pc:docMk/>
            <pc:sldMk cId="3529273281" sldId="321"/>
            <ac:cxnSpMk id="32" creationId="{00000000-0000-0000-0000-000000000000}"/>
          </ac:cxnSpMkLst>
        </pc:cxnChg>
        <pc:cxnChg chg="del">
          <ac:chgData name="文 琛" userId="8bda6a00a4e7a699" providerId="LiveId" clId="{1F8664BF-A492-4506-8599-09F7D1CF7AA1}" dt="2022-08-20T02:18:28.495" v="2058" actId="478"/>
          <ac:cxnSpMkLst>
            <pc:docMk/>
            <pc:sldMk cId="3529273281" sldId="321"/>
            <ac:cxnSpMk id="33" creationId="{00000000-0000-0000-0000-000000000000}"/>
          </ac:cxnSpMkLst>
        </pc:cxnChg>
      </pc:sldChg>
      <pc:sldChg chg="modSp add mod">
        <pc:chgData name="文 琛" userId="8bda6a00a4e7a699" providerId="LiveId" clId="{1F8664BF-A492-4506-8599-09F7D1CF7AA1}" dt="2022-08-21T07:19:48.238" v="4942" actId="207"/>
        <pc:sldMkLst>
          <pc:docMk/>
          <pc:sldMk cId="918599868" sldId="322"/>
        </pc:sldMkLst>
        <pc:spChg chg="mod">
          <ac:chgData name="文 琛" userId="8bda6a00a4e7a699" providerId="LiveId" clId="{1F8664BF-A492-4506-8599-09F7D1CF7AA1}" dt="2022-08-20T02:47:18.639" v="2999" actId="20577"/>
          <ac:spMkLst>
            <pc:docMk/>
            <pc:sldMk cId="918599868" sldId="322"/>
            <ac:spMk id="35" creationId="{00000000-0000-0000-0000-000000000000}"/>
          </ac:spMkLst>
        </pc:spChg>
        <pc:graphicFrameChg chg="mod modGraphic">
          <ac:chgData name="文 琛" userId="8bda6a00a4e7a699" providerId="LiveId" clId="{1F8664BF-A492-4506-8599-09F7D1CF7AA1}" dt="2022-08-21T07:19:48.238" v="4942" actId="207"/>
          <ac:graphicFrameMkLst>
            <pc:docMk/>
            <pc:sldMk cId="918599868" sldId="322"/>
            <ac:graphicFrameMk id="2" creationId="{2043BE6A-9801-E5BE-B0ED-173EC2DC3663}"/>
          </ac:graphicFrameMkLst>
        </pc:graphicFrameChg>
      </pc:sldChg>
      <pc:sldChg chg="add del">
        <pc:chgData name="文 琛" userId="8bda6a00a4e7a699" providerId="LiveId" clId="{1F8664BF-A492-4506-8599-09F7D1CF7AA1}" dt="2022-08-20T02:47:10.039" v="2995" actId="47"/>
        <pc:sldMkLst>
          <pc:docMk/>
          <pc:sldMk cId="1933240410" sldId="322"/>
        </pc:sldMkLst>
      </pc:sldChg>
      <pc:sldChg chg="modSp add mod ord">
        <pc:chgData name="文 琛" userId="8bda6a00a4e7a699" providerId="LiveId" clId="{1F8664BF-A492-4506-8599-09F7D1CF7AA1}" dt="2022-08-20T04:22:05.891" v="3605" actId="14734"/>
        <pc:sldMkLst>
          <pc:docMk/>
          <pc:sldMk cId="1032975220" sldId="323"/>
        </pc:sldMkLst>
        <pc:spChg chg="mod">
          <ac:chgData name="文 琛" userId="8bda6a00a4e7a699" providerId="LiveId" clId="{1F8664BF-A492-4506-8599-09F7D1CF7AA1}" dt="2022-08-20T04:19:24.124" v="3528" actId="14100"/>
          <ac:spMkLst>
            <pc:docMk/>
            <pc:sldMk cId="1032975220" sldId="323"/>
            <ac:spMk id="35" creationId="{00000000-0000-0000-0000-000000000000}"/>
          </ac:spMkLst>
        </pc:spChg>
        <pc:graphicFrameChg chg="mod modGraphic">
          <ac:chgData name="文 琛" userId="8bda6a00a4e7a699" providerId="LiveId" clId="{1F8664BF-A492-4506-8599-09F7D1CF7AA1}" dt="2022-08-20T04:22:05.891" v="3605" actId="14734"/>
          <ac:graphicFrameMkLst>
            <pc:docMk/>
            <pc:sldMk cId="1032975220" sldId="323"/>
            <ac:graphicFrameMk id="2" creationId="{2043BE6A-9801-E5BE-B0ED-173EC2DC3663}"/>
          </ac:graphicFrameMkLst>
        </pc:graphicFrameChg>
      </pc:sldChg>
      <pc:sldChg chg="new del ord">
        <pc:chgData name="文 琛" userId="8bda6a00a4e7a699" providerId="LiveId" clId="{1F8664BF-A492-4506-8599-09F7D1CF7AA1}" dt="2022-08-20T04:23:22.100" v="3611" actId="47"/>
        <pc:sldMkLst>
          <pc:docMk/>
          <pc:sldMk cId="1665152741" sldId="324"/>
        </pc:sldMkLst>
      </pc:sldChg>
      <pc:sldChg chg="addSp delSp modSp add mod delAnim modAnim">
        <pc:chgData name="文 琛" userId="8bda6a00a4e7a699" providerId="LiveId" clId="{1F8664BF-A492-4506-8599-09F7D1CF7AA1}" dt="2022-08-20T09:15:39.435" v="4100" actId="1076"/>
        <pc:sldMkLst>
          <pc:docMk/>
          <pc:sldMk cId="3790120094" sldId="325"/>
        </pc:sldMkLst>
        <pc:spChg chg="mod">
          <ac:chgData name="文 琛" userId="8bda6a00a4e7a699" providerId="LiveId" clId="{1F8664BF-A492-4506-8599-09F7D1CF7AA1}" dt="2022-08-20T08:41:49.769" v="3730" actId="1035"/>
          <ac:spMkLst>
            <pc:docMk/>
            <pc:sldMk cId="3790120094" sldId="325"/>
            <ac:spMk id="2" creationId="{00000000-0000-0000-0000-000000000000}"/>
          </ac:spMkLst>
        </pc:spChg>
        <pc:spChg chg="mod">
          <ac:chgData name="文 琛" userId="8bda6a00a4e7a699" providerId="LiveId" clId="{1F8664BF-A492-4506-8599-09F7D1CF7AA1}" dt="2022-08-20T08:41:49.769" v="3730" actId="1035"/>
          <ac:spMkLst>
            <pc:docMk/>
            <pc:sldMk cId="3790120094" sldId="325"/>
            <ac:spMk id="3" creationId="{00000000-0000-0000-0000-000000000000}"/>
          </ac:spMkLst>
        </pc:spChg>
        <pc:spChg chg="mod">
          <ac:chgData name="文 琛" userId="8bda6a00a4e7a699" providerId="LiveId" clId="{1F8664BF-A492-4506-8599-09F7D1CF7AA1}" dt="2022-08-20T08:41:49.769" v="3730" actId="1035"/>
          <ac:spMkLst>
            <pc:docMk/>
            <pc:sldMk cId="3790120094" sldId="325"/>
            <ac:spMk id="4" creationId="{00000000-0000-0000-0000-000000000000}"/>
          </ac:spMkLst>
        </pc:spChg>
        <pc:spChg chg="mod">
          <ac:chgData name="文 琛" userId="8bda6a00a4e7a699" providerId="LiveId" clId="{1F8664BF-A492-4506-8599-09F7D1CF7AA1}" dt="2022-08-20T08:41:49.769" v="3730" actId="1035"/>
          <ac:spMkLst>
            <pc:docMk/>
            <pc:sldMk cId="3790120094" sldId="325"/>
            <ac:spMk id="5" creationId="{00000000-0000-0000-0000-000000000000}"/>
          </ac:spMkLst>
        </pc:spChg>
        <pc:spChg chg="mod">
          <ac:chgData name="文 琛" userId="8bda6a00a4e7a699" providerId="LiveId" clId="{1F8664BF-A492-4506-8599-09F7D1CF7AA1}" dt="2022-08-20T08:41:49.769" v="3730" actId="1035"/>
          <ac:spMkLst>
            <pc:docMk/>
            <pc:sldMk cId="3790120094" sldId="325"/>
            <ac:spMk id="6" creationId="{00000000-0000-0000-0000-000000000000}"/>
          </ac:spMkLst>
        </pc:spChg>
        <pc:spChg chg="mod">
          <ac:chgData name="文 琛" userId="8bda6a00a4e7a699" providerId="LiveId" clId="{1F8664BF-A492-4506-8599-09F7D1CF7AA1}" dt="2022-08-20T08:41:49.769" v="3730" actId="1035"/>
          <ac:spMkLst>
            <pc:docMk/>
            <pc:sldMk cId="3790120094" sldId="325"/>
            <ac:spMk id="7" creationId="{00000000-0000-0000-0000-000000000000}"/>
          </ac:spMkLst>
        </pc:spChg>
        <pc:spChg chg="del">
          <ac:chgData name="文 琛" userId="8bda6a00a4e7a699" providerId="LiveId" clId="{1F8664BF-A492-4506-8599-09F7D1CF7AA1}" dt="2022-08-20T04:24:39.699" v="3681" actId="478"/>
          <ac:spMkLst>
            <pc:docMk/>
            <pc:sldMk cId="3790120094" sldId="325"/>
            <ac:spMk id="8" creationId="{00000000-0000-0000-0000-000000000000}"/>
          </ac:spMkLst>
        </pc:spChg>
        <pc:spChg chg="mod">
          <ac:chgData name="文 琛" userId="8bda6a00a4e7a699" providerId="LiveId" clId="{1F8664BF-A492-4506-8599-09F7D1CF7AA1}" dt="2022-08-20T08:41:49.769" v="3730" actId="1035"/>
          <ac:spMkLst>
            <pc:docMk/>
            <pc:sldMk cId="3790120094" sldId="325"/>
            <ac:spMk id="9" creationId="{00000000-0000-0000-0000-000000000000}"/>
          </ac:spMkLst>
        </pc:spChg>
        <pc:spChg chg="mod">
          <ac:chgData name="文 琛" userId="8bda6a00a4e7a699" providerId="LiveId" clId="{1F8664BF-A492-4506-8599-09F7D1CF7AA1}" dt="2022-08-20T08:41:49.769" v="3730" actId="1035"/>
          <ac:spMkLst>
            <pc:docMk/>
            <pc:sldMk cId="3790120094" sldId="325"/>
            <ac:spMk id="10" creationId="{00000000-0000-0000-0000-000000000000}"/>
          </ac:spMkLst>
        </pc:spChg>
        <pc:spChg chg="mod">
          <ac:chgData name="文 琛" userId="8bda6a00a4e7a699" providerId="LiveId" clId="{1F8664BF-A492-4506-8599-09F7D1CF7AA1}" dt="2022-08-20T08:41:49.769" v="3730" actId="1035"/>
          <ac:spMkLst>
            <pc:docMk/>
            <pc:sldMk cId="3790120094" sldId="325"/>
            <ac:spMk id="11" creationId="{00000000-0000-0000-0000-000000000000}"/>
          </ac:spMkLst>
        </pc:spChg>
        <pc:spChg chg="del">
          <ac:chgData name="文 琛" userId="8bda6a00a4e7a699" providerId="LiveId" clId="{1F8664BF-A492-4506-8599-09F7D1CF7AA1}" dt="2022-08-20T04:24:42.258" v="3682" actId="478"/>
          <ac:spMkLst>
            <pc:docMk/>
            <pc:sldMk cId="3790120094" sldId="325"/>
            <ac:spMk id="12" creationId="{00000000-0000-0000-0000-000000000000}"/>
          </ac:spMkLst>
        </pc:spChg>
        <pc:spChg chg="del">
          <ac:chgData name="文 琛" userId="8bda6a00a4e7a699" providerId="LiveId" clId="{1F8664BF-A492-4506-8599-09F7D1CF7AA1}" dt="2022-08-20T04:24:44.441" v="3683" actId="478"/>
          <ac:spMkLst>
            <pc:docMk/>
            <pc:sldMk cId="3790120094" sldId="325"/>
            <ac:spMk id="13" creationId="{00000000-0000-0000-0000-000000000000}"/>
          </ac:spMkLst>
        </pc:spChg>
        <pc:spChg chg="del">
          <ac:chgData name="文 琛" userId="8bda6a00a4e7a699" providerId="LiveId" clId="{1F8664BF-A492-4506-8599-09F7D1CF7AA1}" dt="2022-08-20T04:24:46.794" v="3684" actId="478"/>
          <ac:spMkLst>
            <pc:docMk/>
            <pc:sldMk cId="3790120094" sldId="325"/>
            <ac:spMk id="14" creationId="{00000000-0000-0000-0000-000000000000}"/>
          </ac:spMkLst>
        </pc:spChg>
        <pc:spChg chg="add mod">
          <ac:chgData name="文 琛" userId="8bda6a00a4e7a699" providerId="LiveId" clId="{1F8664BF-A492-4506-8599-09F7D1CF7AA1}" dt="2022-08-20T08:41:49.769" v="3730" actId="1035"/>
          <ac:spMkLst>
            <pc:docMk/>
            <pc:sldMk cId="3790120094" sldId="325"/>
            <ac:spMk id="15" creationId="{ADCCDA7B-DAA9-EC91-96C6-CD0BBF672730}"/>
          </ac:spMkLst>
        </pc:spChg>
        <pc:spChg chg="mod">
          <ac:chgData name="文 琛" userId="8bda6a00a4e7a699" providerId="LiveId" clId="{1F8664BF-A492-4506-8599-09F7D1CF7AA1}" dt="2022-08-20T09:15:39.435" v="4100" actId="1076"/>
          <ac:spMkLst>
            <pc:docMk/>
            <pc:sldMk cId="3790120094" sldId="325"/>
            <ac:spMk id="16" creationId="{00000000-0000-0000-0000-000000000000}"/>
          </ac:spMkLst>
        </pc:spChg>
        <pc:spChg chg="add mod">
          <ac:chgData name="文 琛" userId="8bda6a00a4e7a699" providerId="LiveId" clId="{1F8664BF-A492-4506-8599-09F7D1CF7AA1}" dt="2022-08-20T08:41:49.769" v="3730" actId="1035"/>
          <ac:spMkLst>
            <pc:docMk/>
            <pc:sldMk cId="3790120094" sldId="325"/>
            <ac:spMk id="17" creationId="{C4A4EF1D-BE27-8FA1-2E48-11D88F563FA5}"/>
          </ac:spMkLst>
        </pc:spChg>
        <pc:spChg chg="add mod">
          <ac:chgData name="文 琛" userId="8bda6a00a4e7a699" providerId="LiveId" clId="{1F8664BF-A492-4506-8599-09F7D1CF7AA1}" dt="2022-08-20T08:41:49.769" v="3730" actId="1035"/>
          <ac:spMkLst>
            <pc:docMk/>
            <pc:sldMk cId="3790120094" sldId="325"/>
            <ac:spMk id="18" creationId="{D6F984C0-414F-9FFE-7D7D-4B1E1D473AEA}"/>
          </ac:spMkLst>
        </pc:spChg>
        <pc:spChg chg="add mod">
          <ac:chgData name="文 琛" userId="8bda6a00a4e7a699" providerId="LiveId" clId="{1F8664BF-A492-4506-8599-09F7D1CF7AA1}" dt="2022-08-20T08:41:54.525" v="3733" actId="1035"/>
          <ac:spMkLst>
            <pc:docMk/>
            <pc:sldMk cId="3790120094" sldId="325"/>
            <ac:spMk id="19" creationId="{F35E32A2-6CC8-8951-2104-9396CA4A4965}"/>
          </ac:spMkLst>
        </pc:spChg>
        <pc:spChg chg="add mod">
          <ac:chgData name="文 琛" userId="8bda6a00a4e7a699" providerId="LiveId" clId="{1F8664BF-A492-4506-8599-09F7D1CF7AA1}" dt="2022-08-20T08:42:18.559" v="3753" actId="14100"/>
          <ac:spMkLst>
            <pc:docMk/>
            <pc:sldMk cId="3790120094" sldId="325"/>
            <ac:spMk id="20" creationId="{57E265CB-5470-23AA-5D1F-D6ADD7170DB4}"/>
          </ac:spMkLst>
        </pc:spChg>
        <pc:spChg chg="add mod">
          <ac:chgData name="文 琛" userId="8bda6a00a4e7a699" providerId="LiveId" clId="{1F8664BF-A492-4506-8599-09F7D1CF7AA1}" dt="2022-08-20T08:41:54.525" v="3733" actId="1035"/>
          <ac:spMkLst>
            <pc:docMk/>
            <pc:sldMk cId="3790120094" sldId="325"/>
            <ac:spMk id="21" creationId="{EEB24BFC-728D-DCBB-7FD5-667B2569A44F}"/>
          </ac:spMkLst>
        </pc:spChg>
        <pc:spChg chg="add mod">
          <ac:chgData name="文 琛" userId="8bda6a00a4e7a699" providerId="LiveId" clId="{1F8664BF-A492-4506-8599-09F7D1CF7AA1}" dt="2022-08-20T08:41:54.525" v="3733" actId="1035"/>
          <ac:spMkLst>
            <pc:docMk/>
            <pc:sldMk cId="3790120094" sldId="325"/>
            <ac:spMk id="22" creationId="{5331C535-46D7-76FE-CC75-2F256856A05B}"/>
          </ac:spMkLst>
        </pc:spChg>
        <pc:spChg chg="add mod">
          <ac:chgData name="文 琛" userId="8bda6a00a4e7a699" providerId="LiveId" clId="{1F8664BF-A492-4506-8599-09F7D1CF7AA1}" dt="2022-08-20T08:41:54.525" v="3733" actId="1035"/>
          <ac:spMkLst>
            <pc:docMk/>
            <pc:sldMk cId="3790120094" sldId="325"/>
            <ac:spMk id="23" creationId="{1694093C-C5CB-4E69-85CE-5A154EC15328}"/>
          </ac:spMkLst>
        </pc:spChg>
        <pc:spChg chg="add del mod">
          <ac:chgData name="文 琛" userId="8bda6a00a4e7a699" providerId="LiveId" clId="{1F8664BF-A492-4506-8599-09F7D1CF7AA1}" dt="2022-08-20T08:40:57.253" v="3719" actId="478"/>
          <ac:spMkLst>
            <pc:docMk/>
            <pc:sldMk cId="3790120094" sldId="325"/>
            <ac:spMk id="24" creationId="{0CFEB0EC-677D-1142-0EA7-42842DF663F8}"/>
          </ac:spMkLst>
        </pc:spChg>
        <pc:spChg chg="add mod">
          <ac:chgData name="文 琛" userId="8bda6a00a4e7a699" providerId="LiveId" clId="{1F8664BF-A492-4506-8599-09F7D1CF7AA1}" dt="2022-08-20T08:41:54.525" v="3733" actId="1035"/>
          <ac:spMkLst>
            <pc:docMk/>
            <pc:sldMk cId="3790120094" sldId="325"/>
            <ac:spMk id="25" creationId="{323F09F7-59DA-5754-2E9E-7513C88BC81B}"/>
          </ac:spMkLst>
        </pc:spChg>
        <pc:spChg chg="add mod">
          <ac:chgData name="文 琛" userId="8bda6a00a4e7a699" providerId="LiveId" clId="{1F8664BF-A492-4506-8599-09F7D1CF7AA1}" dt="2022-08-20T08:41:54.525" v="3733" actId="1035"/>
          <ac:spMkLst>
            <pc:docMk/>
            <pc:sldMk cId="3790120094" sldId="325"/>
            <ac:spMk id="26" creationId="{3D3472F5-54F3-3B49-A238-A991122122C4}"/>
          </ac:spMkLst>
        </pc:spChg>
        <pc:spChg chg="add del mod">
          <ac:chgData name="文 琛" userId="8bda6a00a4e7a699" providerId="LiveId" clId="{1F8664BF-A492-4506-8599-09F7D1CF7AA1}" dt="2022-08-20T08:41:02.057" v="3720" actId="478"/>
          <ac:spMkLst>
            <pc:docMk/>
            <pc:sldMk cId="3790120094" sldId="325"/>
            <ac:spMk id="27" creationId="{DB4E3735-DD73-9586-8EB7-3B12CE6F6ACF}"/>
          </ac:spMkLst>
        </pc:spChg>
        <pc:spChg chg="add mod">
          <ac:chgData name="文 琛" userId="8bda6a00a4e7a699" providerId="LiveId" clId="{1F8664BF-A492-4506-8599-09F7D1CF7AA1}" dt="2022-08-20T08:41:54.525" v="3733" actId="1035"/>
          <ac:spMkLst>
            <pc:docMk/>
            <pc:sldMk cId="3790120094" sldId="325"/>
            <ac:spMk id="28" creationId="{73987081-262C-15C8-26C1-12E67CE0B6E0}"/>
          </ac:spMkLst>
        </pc:spChg>
        <pc:spChg chg="add mod">
          <ac:chgData name="文 琛" userId="8bda6a00a4e7a699" providerId="LiveId" clId="{1F8664BF-A492-4506-8599-09F7D1CF7AA1}" dt="2022-08-20T08:41:54.525" v="3733" actId="1035"/>
          <ac:spMkLst>
            <pc:docMk/>
            <pc:sldMk cId="3790120094" sldId="325"/>
            <ac:spMk id="29" creationId="{3741D0E7-C2BF-8F56-3119-B2B26DDC0B59}"/>
          </ac:spMkLst>
        </pc:spChg>
        <pc:spChg chg="add del mod">
          <ac:chgData name="文 琛" userId="8bda6a00a4e7a699" providerId="LiveId" clId="{1F8664BF-A492-4506-8599-09F7D1CF7AA1}" dt="2022-08-20T08:41:04.186" v="3721" actId="478"/>
          <ac:spMkLst>
            <pc:docMk/>
            <pc:sldMk cId="3790120094" sldId="325"/>
            <ac:spMk id="30" creationId="{10E22C69-7174-3ABC-3121-3BAC56826BE7}"/>
          </ac:spMkLst>
        </pc:spChg>
      </pc:sldChg>
      <pc:sldChg chg="delSp modSp add mod ord delAnim modAnim">
        <pc:chgData name="文 琛" userId="8bda6a00a4e7a699" providerId="LiveId" clId="{1F8664BF-A492-4506-8599-09F7D1CF7AA1}" dt="2022-08-20T08:45:44.110" v="3810" actId="14100"/>
        <pc:sldMkLst>
          <pc:docMk/>
          <pc:sldMk cId="2881347045" sldId="326"/>
        </pc:sldMkLst>
        <pc:spChg chg="mod">
          <ac:chgData name="文 琛" userId="8bda6a00a4e7a699" providerId="LiveId" clId="{1F8664BF-A492-4506-8599-09F7D1CF7AA1}" dt="2022-08-20T08:44:50.514" v="3758" actId="20577"/>
          <ac:spMkLst>
            <pc:docMk/>
            <pc:sldMk cId="2881347045" sldId="326"/>
            <ac:spMk id="48" creationId="{00000000-0000-0000-0000-000000000000}"/>
          </ac:spMkLst>
        </pc:spChg>
        <pc:spChg chg="mod">
          <ac:chgData name="文 琛" userId="8bda6a00a4e7a699" providerId="LiveId" clId="{1F8664BF-A492-4506-8599-09F7D1CF7AA1}" dt="2022-08-20T08:45:44.110" v="3810" actId="14100"/>
          <ac:spMkLst>
            <pc:docMk/>
            <pc:sldMk cId="2881347045" sldId="326"/>
            <ac:spMk id="49" creationId="{00000000-0000-0000-0000-000000000000}"/>
          </ac:spMkLst>
        </pc:spChg>
        <pc:spChg chg="del">
          <ac:chgData name="文 琛" userId="8bda6a00a4e7a699" providerId="LiveId" clId="{1F8664BF-A492-4506-8599-09F7D1CF7AA1}" dt="2022-08-20T08:45:40.768" v="3809" actId="478"/>
          <ac:spMkLst>
            <pc:docMk/>
            <pc:sldMk cId="2881347045" sldId="326"/>
            <ac:spMk id="50" creationId="{00000000-0000-0000-0000-000000000000}"/>
          </ac:spMkLst>
        </pc:spChg>
      </pc:sldChg>
      <pc:sldChg chg="addSp delSp modSp add mod ord delAnim modAnim">
        <pc:chgData name="文 琛" userId="8bda6a00a4e7a699" providerId="LiveId" clId="{1F8664BF-A492-4506-8599-09F7D1CF7AA1}" dt="2022-08-20T13:14:13.084" v="4474" actId="20577"/>
        <pc:sldMkLst>
          <pc:docMk/>
          <pc:sldMk cId="479621585" sldId="327"/>
        </pc:sldMkLst>
        <pc:spChg chg="mod">
          <ac:chgData name="文 琛" userId="8bda6a00a4e7a699" providerId="LiveId" clId="{1F8664BF-A492-4506-8599-09F7D1CF7AA1}" dt="2022-08-20T13:13:11.465" v="4440" actId="1076"/>
          <ac:spMkLst>
            <pc:docMk/>
            <pc:sldMk cId="479621585" sldId="327"/>
            <ac:spMk id="2" creationId="{00000000-0000-0000-0000-000000000000}"/>
          </ac:spMkLst>
        </pc:spChg>
        <pc:spChg chg="mod">
          <ac:chgData name="文 琛" userId="8bda6a00a4e7a699" providerId="LiveId" clId="{1F8664BF-A492-4506-8599-09F7D1CF7AA1}" dt="2022-08-20T13:13:37.632" v="4462" actId="20577"/>
          <ac:spMkLst>
            <pc:docMk/>
            <pc:sldMk cId="479621585" sldId="327"/>
            <ac:spMk id="3" creationId="{00000000-0000-0000-0000-000000000000}"/>
          </ac:spMkLst>
        </pc:spChg>
        <pc:spChg chg="mod">
          <ac:chgData name="文 琛" userId="8bda6a00a4e7a699" providerId="LiveId" clId="{1F8664BF-A492-4506-8599-09F7D1CF7AA1}" dt="2022-08-20T13:13:49.395" v="4463" actId="1035"/>
          <ac:spMkLst>
            <pc:docMk/>
            <pc:sldMk cId="479621585" sldId="327"/>
            <ac:spMk id="4" creationId="{00000000-0000-0000-0000-000000000000}"/>
          </ac:spMkLst>
        </pc:spChg>
        <pc:spChg chg="mod">
          <ac:chgData name="文 琛" userId="8bda6a00a4e7a699" providerId="LiveId" clId="{1F8664BF-A492-4506-8599-09F7D1CF7AA1}" dt="2022-08-20T13:13:17.856" v="4442" actId="14100"/>
          <ac:spMkLst>
            <pc:docMk/>
            <pc:sldMk cId="479621585" sldId="327"/>
            <ac:spMk id="5" creationId="{00000000-0000-0000-0000-000000000000}"/>
          </ac:spMkLst>
        </pc:spChg>
        <pc:spChg chg="mod">
          <ac:chgData name="文 琛" userId="8bda6a00a4e7a699" providerId="LiveId" clId="{1F8664BF-A492-4506-8599-09F7D1CF7AA1}" dt="2022-08-20T13:13:23.762" v="4443" actId="1076"/>
          <ac:spMkLst>
            <pc:docMk/>
            <pc:sldMk cId="479621585" sldId="327"/>
            <ac:spMk id="6" creationId="{00000000-0000-0000-0000-000000000000}"/>
          </ac:spMkLst>
        </pc:spChg>
        <pc:spChg chg="del">
          <ac:chgData name="文 琛" userId="8bda6a00a4e7a699" providerId="LiveId" clId="{1F8664BF-A492-4506-8599-09F7D1CF7AA1}" dt="2022-08-20T13:12:51.399" v="4436" actId="478"/>
          <ac:spMkLst>
            <pc:docMk/>
            <pc:sldMk cId="479621585" sldId="327"/>
            <ac:spMk id="7" creationId="{00000000-0000-0000-0000-000000000000}"/>
          </ac:spMkLst>
        </pc:spChg>
        <pc:spChg chg="del">
          <ac:chgData name="文 琛" userId="8bda6a00a4e7a699" providerId="LiveId" clId="{1F8664BF-A492-4506-8599-09F7D1CF7AA1}" dt="2022-08-20T13:12:51.399" v="4436" actId="478"/>
          <ac:spMkLst>
            <pc:docMk/>
            <pc:sldMk cId="479621585" sldId="327"/>
            <ac:spMk id="8" creationId="{00000000-0000-0000-0000-000000000000}"/>
          </ac:spMkLst>
        </pc:spChg>
        <pc:spChg chg="mod">
          <ac:chgData name="文 琛" userId="8bda6a00a4e7a699" providerId="LiveId" clId="{1F8664BF-A492-4506-8599-09F7D1CF7AA1}" dt="2022-08-20T13:13:49.395" v="4463" actId="1035"/>
          <ac:spMkLst>
            <pc:docMk/>
            <pc:sldMk cId="479621585" sldId="327"/>
            <ac:spMk id="9" creationId="{00000000-0000-0000-0000-000000000000}"/>
          </ac:spMkLst>
        </pc:spChg>
        <pc:spChg chg="mod">
          <ac:chgData name="文 琛" userId="8bda6a00a4e7a699" providerId="LiveId" clId="{1F8664BF-A492-4506-8599-09F7D1CF7AA1}" dt="2022-08-20T13:13:23.762" v="4443" actId="1076"/>
          <ac:spMkLst>
            <pc:docMk/>
            <pc:sldMk cId="479621585" sldId="327"/>
            <ac:spMk id="10" creationId="{00000000-0000-0000-0000-000000000000}"/>
          </ac:spMkLst>
        </pc:spChg>
        <pc:spChg chg="del">
          <ac:chgData name="文 琛" userId="8bda6a00a4e7a699" providerId="LiveId" clId="{1F8664BF-A492-4506-8599-09F7D1CF7AA1}" dt="2022-08-20T13:12:51.399" v="4436" actId="478"/>
          <ac:spMkLst>
            <pc:docMk/>
            <pc:sldMk cId="479621585" sldId="327"/>
            <ac:spMk id="11" creationId="{00000000-0000-0000-0000-000000000000}"/>
          </ac:spMkLst>
        </pc:spChg>
        <pc:spChg chg="del">
          <ac:chgData name="文 琛" userId="8bda6a00a4e7a699" providerId="LiveId" clId="{1F8664BF-A492-4506-8599-09F7D1CF7AA1}" dt="2022-08-20T13:12:51.399" v="4436" actId="478"/>
          <ac:spMkLst>
            <pc:docMk/>
            <pc:sldMk cId="479621585" sldId="327"/>
            <ac:spMk id="12" creationId="{00000000-0000-0000-0000-000000000000}"/>
          </ac:spMkLst>
        </pc:spChg>
        <pc:spChg chg="del">
          <ac:chgData name="文 琛" userId="8bda6a00a4e7a699" providerId="LiveId" clId="{1F8664BF-A492-4506-8599-09F7D1CF7AA1}" dt="2022-08-20T13:12:51.399" v="4436" actId="478"/>
          <ac:spMkLst>
            <pc:docMk/>
            <pc:sldMk cId="479621585" sldId="327"/>
            <ac:spMk id="13" creationId="{00000000-0000-0000-0000-000000000000}"/>
          </ac:spMkLst>
        </pc:spChg>
        <pc:spChg chg="del">
          <ac:chgData name="文 琛" userId="8bda6a00a4e7a699" providerId="LiveId" clId="{1F8664BF-A492-4506-8599-09F7D1CF7AA1}" dt="2022-08-20T13:12:51.399" v="4436" actId="478"/>
          <ac:spMkLst>
            <pc:docMk/>
            <pc:sldMk cId="479621585" sldId="327"/>
            <ac:spMk id="14" creationId="{00000000-0000-0000-0000-000000000000}"/>
          </ac:spMkLst>
        </pc:spChg>
        <pc:spChg chg="add mod">
          <ac:chgData name="文 琛" userId="8bda6a00a4e7a699" providerId="LiveId" clId="{1F8664BF-A492-4506-8599-09F7D1CF7AA1}" dt="2022-08-20T13:14:00.724" v="4465" actId="1076"/>
          <ac:spMkLst>
            <pc:docMk/>
            <pc:sldMk cId="479621585" sldId="327"/>
            <ac:spMk id="15" creationId="{D93BCB85-85B3-BE7D-5835-BD0E2762922C}"/>
          </ac:spMkLst>
        </pc:spChg>
        <pc:spChg chg="mod">
          <ac:chgData name="文 琛" userId="8bda6a00a4e7a699" providerId="LiveId" clId="{1F8664BF-A492-4506-8599-09F7D1CF7AA1}" dt="2022-08-20T13:12:10.012" v="4420" actId="122"/>
          <ac:spMkLst>
            <pc:docMk/>
            <pc:sldMk cId="479621585" sldId="327"/>
            <ac:spMk id="16" creationId="{00000000-0000-0000-0000-000000000000}"/>
          </ac:spMkLst>
        </pc:spChg>
        <pc:spChg chg="add mod">
          <ac:chgData name="文 琛" userId="8bda6a00a4e7a699" providerId="LiveId" clId="{1F8664BF-A492-4506-8599-09F7D1CF7AA1}" dt="2022-08-20T13:14:00.724" v="4465" actId="1076"/>
          <ac:spMkLst>
            <pc:docMk/>
            <pc:sldMk cId="479621585" sldId="327"/>
            <ac:spMk id="17" creationId="{E5D8AE85-31C9-CBA6-304F-D92D820FBB7E}"/>
          </ac:spMkLst>
        </pc:spChg>
        <pc:spChg chg="add mod">
          <ac:chgData name="文 琛" userId="8bda6a00a4e7a699" providerId="LiveId" clId="{1F8664BF-A492-4506-8599-09F7D1CF7AA1}" dt="2022-08-20T13:14:00.724" v="4465" actId="1076"/>
          <ac:spMkLst>
            <pc:docMk/>
            <pc:sldMk cId="479621585" sldId="327"/>
            <ac:spMk id="18" creationId="{043B89F3-1F97-F81F-795B-CFA1A193AE4E}"/>
          </ac:spMkLst>
        </pc:spChg>
        <pc:spChg chg="add mod">
          <ac:chgData name="文 琛" userId="8bda6a00a4e7a699" providerId="LiveId" clId="{1F8664BF-A492-4506-8599-09F7D1CF7AA1}" dt="2022-08-20T13:14:00.724" v="4465" actId="1076"/>
          <ac:spMkLst>
            <pc:docMk/>
            <pc:sldMk cId="479621585" sldId="327"/>
            <ac:spMk id="19" creationId="{D032ECF8-9B9B-AA55-BF7F-BB18D08A72A7}"/>
          </ac:spMkLst>
        </pc:spChg>
        <pc:spChg chg="add mod">
          <ac:chgData name="文 琛" userId="8bda6a00a4e7a699" providerId="LiveId" clId="{1F8664BF-A492-4506-8599-09F7D1CF7AA1}" dt="2022-08-20T13:14:00.724" v="4465" actId="1076"/>
          <ac:spMkLst>
            <pc:docMk/>
            <pc:sldMk cId="479621585" sldId="327"/>
            <ac:spMk id="20" creationId="{0C2A91F9-65AB-1B5B-A7D3-C6D68AFF63D9}"/>
          </ac:spMkLst>
        </pc:spChg>
        <pc:spChg chg="add mod">
          <ac:chgData name="文 琛" userId="8bda6a00a4e7a699" providerId="LiveId" clId="{1F8664BF-A492-4506-8599-09F7D1CF7AA1}" dt="2022-08-20T13:14:07.619" v="4472" actId="20577"/>
          <ac:spMkLst>
            <pc:docMk/>
            <pc:sldMk cId="479621585" sldId="327"/>
            <ac:spMk id="21" creationId="{CD9DFF10-E04E-580E-2906-04230AAD6602}"/>
          </ac:spMkLst>
        </pc:spChg>
        <pc:spChg chg="add mod">
          <ac:chgData name="文 琛" userId="8bda6a00a4e7a699" providerId="LiveId" clId="{1F8664BF-A492-4506-8599-09F7D1CF7AA1}" dt="2022-08-20T13:14:13.084" v="4474" actId="20577"/>
          <ac:spMkLst>
            <pc:docMk/>
            <pc:sldMk cId="479621585" sldId="327"/>
            <ac:spMk id="22" creationId="{CC66CC30-9B06-AB8E-9AC4-E6A6CF9539B0}"/>
          </ac:spMkLst>
        </pc:spChg>
      </pc:sldChg>
      <pc:sldChg chg="addSp delSp modSp new mod modAnim">
        <pc:chgData name="文 琛" userId="8bda6a00a4e7a699" providerId="LiveId" clId="{1F8664BF-A492-4506-8599-09F7D1CF7AA1}" dt="2022-08-21T07:59:27.149" v="5241" actId="1076"/>
        <pc:sldMkLst>
          <pc:docMk/>
          <pc:sldMk cId="2400349399" sldId="328"/>
        </pc:sldMkLst>
        <pc:spChg chg="add mod">
          <ac:chgData name="文 琛" userId="8bda6a00a4e7a699" providerId="LiveId" clId="{1F8664BF-A492-4506-8599-09F7D1CF7AA1}" dt="2022-08-20T13:17:17.997" v="4490" actId="122"/>
          <ac:spMkLst>
            <pc:docMk/>
            <pc:sldMk cId="2400349399" sldId="328"/>
            <ac:spMk id="2" creationId="{7D1D54DD-FEBA-E627-240C-CCC1B3FBD223}"/>
          </ac:spMkLst>
        </pc:spChg>
        <pc:graphicFrameChg chg="add mod modGraphic">
          <ac:chgData name="文 琛" userId="8bda6a00a4e7a699" providerId="LiveId" clId="{1F8664BF-A492-4506-8599-09F7D1CF7AA1}" dt="2022-08-21T07:58:44.237" v="5239"/>
          <ac:graphicFrameMkLst>
            <pc:docMk/>
            <pc:sldMk cId="2400349399" sldId="328"/>
            <ac:graphicFrameMk id="3" creationId="{BDAE3A3F-B532-F8EC-92B0-9928FE69EC83}"/>
          </ac:graphicFrameMkLst>
        </pc:graphicFrameChg>
        <pc:graphicFrameChg chg="add del mod">
          <ac:chgData name="文 琛" userId="8bda6a00a4e7a699" providerId="LiveId" clId="{1F8664BF-A492-4506-8599-09F7D1CF7AA1}" dt="2022-08-21T07:12:55.104" v="4832" actId="478"/>
          <ac:graphicFrameMkLst>
            <pc:docMk/>
            <pc:sldMk cId="2400349399" sldId="328"/>
            <ac:graphicFrameMk id="5" creationId="{13D412CE-DBC0-82D0-EBA2-580E2CD1BD62}"/>
          </ac:graphicFrameMkLst>
        </pc:graphicFrameChg>
        <pc:graphicFrameChg chg="add del mod">
          <ac:chgData name="文 琛" userId="8bda6a00a4e7a699" providerId="LiveId" clId="{1F8664BF-A492-4506-8599-09F7D1CF7AA1}" dt="2022-08-21T07:13:47.161" v="4835" actId="478"/>
          <ac:graphicFrameMkLst>
            <pc:docMk/>
            <pc:sldMk cId="2400349399" sldId="328"/>
            <ac:graphicFrameMk id="6" creationId="{30EC993B-8B3B-5A53-1C15-1B40AED61B1D}"/>
          </ac:graphicFrameMkLst>
        </pc:graphicFrameChg>
        <pc:graphicFrameChg chg="add mod">
          <ac:chgData name="文 琛" userId="8bda6a00a4e7a699" providerId="LiveId" clId="{1F8664BF-A492-4506-8599-09F7D1CF7AA1}" dt="2022-08-21T07:15:29.640" v="4844" actId="1076"/>
          <ac:graphicFrameMkLst>
            <pc:docMk/>
            <pc:sldMk cId="2400349399" sldId="328"/>
            <ac:graphicFrameMk id="7" creationId="{F3FE1AF9-4D08-91F1-8120-61ED38A8786B}"/>
          </ac:graphicFrameMkLst>
        </pc:graphicFrameChg>
        <pc:graphicFrameChg chg="add mod">
          <ac:chgData name="文 琛" userId="8bda6a00a4e7a699" providerId="LiveId" clId="{1F8664BF-A492-4506-8599-09F7D1CF7AA1}" dt="2022-08-21T07:59:27.149" v="5241" actId="1076"/>
          <ac:graphicFrameMkLst>
            <pc:docMk/>
            <pc:sldMk cId="2400349399" sldId="328"/>
            <ac:graphicFrameMk id="8" creationId="{890602BF-6855-ACA3-4A15-EFB08CFCBB4E}"/>
          </ac:graphicFrameMkLst>
        </pc:graphicFrameChg>
      </pc:sldChg>
      <pc:sldChg chg="add del">
        <pc:chgData name="文 琛" userId="8bda6a00a4e7a699" providerId="LiveId" clId="{1F8664BF-A492-4506-8599-09F7D1CF7AA1}" dt="2022-08-20T13:11:49.814" v="4396" actId="47"/>
        <pc:sldMkLst>
          <pc:docMk/>
          <pc:sldMk cId="3186355405" sldId="328"/>
        </pc:sldMkLst>
      </pc:sldChg>
      <pc:sldChg chg="add">
        <pc:chgData name="文 琛" userId="8bda6a00a4e7a699" providerId="LiveId" clId="{1F8664BF-A492-4506-8599-09F7D1CF7AA1}" dt="2022-08-21T02:09:28.924" v="4491" actId="2890"/>
        <pc:sldMkLst>
          <pc:docMk/>
          <pc:sldMk cId="3034778843" sldId="329"/>
        </pc:sldMkLst>
      </pc:sldChg>
      <pc:sldChg chg="add">
        <pc:chgData name="文 琛" userId="8bda6a00a4e7a699" providerId="LiveId" clId="{1F8664BF-A492-4506-8599-09F7D1CF7AA1}" dt="2022-08-21T02:10:32.556" v="4523" actId="2890"/>
        <pc:sldMkLst>
          <pc:docMk/>
          <pc:sldMk cId="2579181049" sldId="330"/>
        </pc:sldMkLst>
      </pc:sldChg>
      <pc:sldChg chg="add">
        <pc:chgData name="文 琛" userId="8bda6a00a4e7a699" providerId="LiveId" clId="{1F8664BF-A492-4506-8599-09F7D1CF7AA1}" dt="2022-08-21T02:10:55.486" v="4536"/>
        <pc:sldMkLst>
          <pc:docMk/>
          <pc:sldMk cId="7202318" sldId="331"/>
        </pc:sldMkLst>
      </pc:sldChg>
      <pc:sldChg chg="modSp add del">
        <pc:chgData name="文 琛" userId="8bda6a00a4e7a699" providerId="LiveId" clId="{1F8664BF-A492-4506-8599-09F7D1CF7AA1}" dt="2022-08-21T08:09:19.114" v="5646" actId="47"/>
        <pc:sldMkLst>
          <pc:docMk/>
          <pc:sldMk cId="118184384" sldId="332"/>
        </pc:sldMkLst>
        <pc:spChg chg="mod">
          <ac:chgData name="文 琛" userId="8bda6a00a4e7a699" providerId="LiveId" clId="{1F8664BF-A492-4506-8599-09F7D1CF7AA1}" dt="2022-08-21T07:28:49.327" v="4967"/>
          <ac:spMkLst>
            <pc:docMk/>
            <pc:sldMk cId="118184384" sldId="332"/>
            <ac:spMk id="58" creationId="{00000000-0000-0000-0000-000000000000}"/>
          </ac:spMkLst>
        </pc:spChg>
      </pc:sldChg>
      <pc:sldChg chg="add del">
        <pc:chgData name="文 琛" userId="8bda6a00a4e7a699" providerId="LiveId" clId="{1F8664BF-A492-4506-8599-09F7D1CF7AA1}" dt="2022-08-21T07:28:30.822" v="4946"/>
        <pc:sldMkLst>
          <pc:docMk/>
          <pc:sldMk cId="3342200810" sldId="332"/>
        </pc:sldMkLst>
      </pc:sldChg>
      <pc:sldChg chg="add">
        <pc:chgData name="文 琛" userId="8bda6a00a4e7a699" providerId="LiveId" clId="{1F8664BF-A492-4506-8599-09F7D1CF7AA1}" dt="2022-08-21T07:29:07.151" v="4968"/>
        <pc:sldMkLst>
          <pc:docMk/>
          <pc:sldMk cId="2396453716" sldId="333"/>
        </pc:sldMkLst>
      </pc:sldChg>
      <pc:sldChg chg="add">
        <pc:chgData name="文 琛" userId="8bda6a00a4e7a699" providerId="LiveId" clId="{1F8664BF-A492-4506-8599-09F7D1CF7AA1}" dt="2022-08-21T12:22:51.998" v="5919" actId="2890"/>
        <pc:sldMkLst>
          <pc:docMk/>
          <pc:sldMk cId="725320466" sldId="334"/>
        </pc:sldMkLst>
      </pc:sldChg>
      <pc:sldChg chg="modSp add mod modAnim">
        <pc:chgData name="文 琛" userId="8bda6a00a4e7a699" providerId="LiveId" clId="{1F8664BF-A492-4506-8599-09F7D1CF7AA1}" dt="2022-08-21T13:30:40.871" v="6134" actId="3626"/>
        <pc:sldMkLst>
          <pc:docMk/>
          <pc:sldMk cId="3347765278" sldId="335"/>
        </pc:sldMkLst>
        <pc:spChg chg="mod">
          <ac:chgData name="文 琛" userId="8bda6a00a4e7a699" providerId="LiveId" clId="{1F8664BF-A492-4506-8599-09F7D1CF7AA1}" dt="2022-08-21T12:40:50.274" v="6119" actId="108"/>
          <ac:spMkLst>
            <pc:docMk/>
            <pc:sldMk cId="3347765278" sldId="335"/>
            <ac:spMk id="29" creationId="{00000000-0000-0000-0000-000000000000}"/>
          </ac:spMkLst>
        </pc:spChg>
        <pc:spChg chg="mod">
          <ac:chgData name="文 琛" userId="8bda6a00a4e7a699" providerId="LiveId" clId="{1F8664BF-A492-4506-8599-09F7D1CF7AA1}" dt="2022-08-21T12:40:14.667" v="6106" actId="20577"/>
          <ac:spMkLst>
            <pc:docMk/>
            <pc:sldMk cId="3347765278" sldId="335"/>
            <ac:spMk id="30" creationId="{00000000-0000-0000-0000-000000000000}"/>
          </ac:spMkLst>
        </pc:spChg>
        <pc:spChg chg="mod">
          <ac:chgData name="文 琛" userId="8bda6a00a4e7a699" providerId="LiveId" clId="{1F8664BF-A492-4506-8599-09F7D1CF7AA1}" dt="2022-08-21T12:41:11.897" v="6123"/>
          <ac:spMkLst>
            <pc:docMk/>
            <pc:sldMk cId="3347765278" sldId="335"/>
            <ac:spMk id="31" creationId="{00000000-0000-0000-0000-000000000000}"/>
          </ac:spMkLst>
        </pc:spChg>
        <pc:spChg chg="mod">
          <ac:chgData name="文 琛" userId="8bda6a00a4e7a699" providerId="LiveId" clId="{1F8664BF-A492-4506-8599-09F7D1CF7AA1}" dt="2022-08-21T13:30:40.871" v="6134" actId="3626"/>
          <ac:spMkLst>
            <pc:docMk/>
            <pc:sldMk cId="3347765278" sldId="335"/>
            <ac:spMk id="32" creationId="{00000000-0000-0000-0000-000000000000}"/>
          </ac:spMkLst>
        </pc:spChg>
        <pc:spChg chg="mod">
          <ac:chgData name="文 琛" userId="8bda6a00a4e7a699" providerId="LiveId" clId="{1F8664BF-A492-4506-8599-09F7D1CF7AA1}" dt="2022-08-21T12:24:49.996" v="6018" actId="1076"/>
          <ac:spMkLst>
            <pc:docMk/>
            <pc:sldMk cId="3347765278" sldId="335"/>
            <ac:spMk id="46" creationId="{00000000-0000-0000-0000-000000000000}"/>
          </ac:spMkLst>
        </pc:spChg>
      </pc:sldChg>
      <pc:sldChg chg="modSp mod">
        <pc:chgData name="文 琛" userId="8bda6a00a4e7a699" providerId="LiveId" clId="{1F8664BF-A492-4506-8599-09F7D1CF7AA1}" dt="2022-08-23T14:46:05.432" v="6153" actId="1036"/>
        <pc:sldMkLst>
          <pc:docMk/>
          <pc:sldMk cId="258207525" sldId="342"/>
        </pc:sldMkLst>
        <pc:spChg chg="mod">
          <ac:chgData name="文 琛" userId="8bda6a00a4e7a699" providerId="LiveId" clId="{1F8664BF-A492-4506-8599-09F7D1CF7AA1}" dt="2022-08-23T14:44:17.964" v="6151" actId="108"/>
          <ac:spMkLst>
            <pc:docMk/>
            <pc:sldMk cId="258207525" sldId="342"/>
            <ac:spMk id="16" creationId="{D934B462-E5A5-BB3F-BBBB-77EE291D56E2}"/>
          </ac:spMkLst>
        </pc:spChg>
        <pc:spChg chg="mod">
          <ac:chgData name="文 琛" userId="8bda6a00a4e7a699" providerId="LiveId" clId="{1F8664BF-A492-4506-8599-09F7D1CF7AA1}" dt="2022-08-23T14:46:05.432" v="6153" actId="1036"/>
          <ac:spMkLst>
            <pc:docMk/>
            <pc:sldMk cId="258207525" sldId="342"/>
            <ac:spMk id="21" creationId="{7B15720E-2C17-572B-E4E6-95D34F1F3431}"/>
          </ac:spMkLst>
        </pc:spChg>
      </pc:sldChg>
      <pc:sldMasterChg chg="addSp modSp mod delSldLayout modSldLayout">
        <pc:chgData name="文 琛" userId="8bda6a00a4e7a699" providerId="LiveId" clId="{1F8664BF-A492-4506-8599-09F7D1CF7AA1}" dt="2022-08-20T09:17:45.651" v="4107" actId="1076"/>
        <pc:sldMasterMkLst>
          <pc:docMk/>
          <pc:sldMasterMk cId="0" sldId="2147483648"/>
        </pc:sldMasterMkLst>
        <pc:spChg chg="mod">
          <ac:chgData name="文 琛" userId="8bda6a00a4e7a699" providerId="LiveId" clId="{1F8664BF-A492-4506-8599-09F7D1CF7AA1}" dt="2022-08-16T13:04:52.191" v="12" actId="14100"/>
          <ac:spMkLst>
            <pc:docMk/>
            <pc:sldMasterMk cId="0" sldId="2147483648"/>
            <ac:spMk id="2" creationId="{00000000-0000-0000-0000-000000000000}"/>
          </ac:spMkLst>
        </pc:spChg>
        <pc:picChg chg="add mod">
          <ac:chgData name="文 琛" userId="8bda6a00a4e7a699" providerId="LiveId" clId="{1F8664BF-A492-4506-8599-09F7D1CF7AA1}" dt="2022-08-20T09:17:45.651" v="4107" actId="1076"/>
          <ac:picMkLst>
            <pc:docMk/>
            <pc:sldMasterMk cId="0" sldId="2147483648"/>
            <ac:picMk id="8" creationId="{7A957012-DDBB-2244-1B35-0C3F51C19E5B}"/>
          </ac:picMkLst>
        </pc:picChg>
        <pc:sldLayoutChg chg="modSp">
          <pc:chgData name="文 琛" userId="8bda6a00a4e7a699" providerId="LiveId" clId="{1F8664BF-A492-4506-8599-09F7D1CF7AA1}" dt="2022-08-20T09:17:40.484" v="4106" actId="1076"/>
          <pc:sldLayoutMkLst>
            <pc:docMk/>
            <pc:sldMasterMk cId="0" sldId="2147483648"/>
            <pc:sldLayoutMk cId="0" sldId="2147483650"/>
          </pc:sldLayoutMkLst>
          <pc:spChg chg="mod">
            <ac:chgData name="文 琛" userId="8bda6a00a4e7a699" providerId="LiveId" clId="{1F8664BF-A492-4506-8599-09F7D1CF7AA1}" dt="2022-08-20T09:17:40.484" v="4106" actId="1076"/>
            <ac:spMkLst>
              <pc:docMk/>
              <pc:sldMasterMk cId="0" sldId="2147483648"/>
              <pc:sldLayoutMk cId="0" sldId="2147483650"/>
              <ac:spMk id="13" creationId="{00000000-0000-0000-0000-000000000000}"/>
            </ac:spMkLst>
          </pc:spChg>
          <pc:spChg chg="mod">
            <ac:chgData name="文 琛" userId="8bda6a00a4e7a699" providerId="LiveId" clId="{1F8664BF-A492-4506-8599-09F7D1CF7AA1}" dt="2022-08-20T09:17:40.484" v="4106" actId="1076"/>
            <ac:spMkLst>
              <pc:docMk/>
              <pc:sldMasterMk cId="0" sldId="2147483648"/>
              <pc:sldLayoutMk cId="0" sldId="2147483650"/>
              <ac:spMk id="14" creationId="{00000000-0000-0000-0000-000000000000}"/>
            </ac:spMkLst>
          </pc:spChg>
          <pc:spChg chg="mod">
            <ac:chgData name="文 琛" userId="8bda6a00a4e7a699" providerId="LiveId" clId="{1F8664BF-A492-4506-8599-09F7D1CF7AA1}" dt="2022-08-20T09:17:40.484" v="4106" actId="1076"/>
            <ac:spMkLst>
              <pc:docMk/>
              <pc:sldMasterMk cId="0" sldId="2147483648"/>
              <pc:sldLayoutMk cId="0" sldId="2147483650"/>
              <ac:spMk id="15" creationId="{00000000-0000-0000-0000-000000000000}"/>
            </ac:spMkLst>
          </pc:spChg>
          <pc:grpChg chg="mod">
            <ac:chgData name="文 琛" userId="8bda6a00a4e7a699" providerId="LiveId" clId="{1F8664BF-A492-4506-8599-09F7D1CF7AA1}" dt="2022-08-20T09:17:40.484" v="4106" actId="1076"/>
            <ac:grpSpMkLst>
              <pc:docMk/>
              <pc:sldMasterMk cId="0" sldId="2147483648"/>
              <pc:sldLayoutMk cId="0" sldId="2147483650"/>
              <ac:grpSpMk id="12" creationId="{00000000-0000-0000-0000-000000000000}"/>
            </ac:grpSpMkLst>
          </pc:grpChg>
        </pc:sldLayoutChg>
        <pc:sldLayoutChg chg="del">
          <pc:chgData name="文 琛" userId="8bda6a00a4e7a699" providerId="LiveId" clId="{1F8664BF-A492-4506-8599-09F7D1CF7AA1}" dt="2022-08-20T04:22:39.464" v="3606" actId="47"/>
          <pc:sldLayoutMkLst>
            <pc:docMk/>
            <pc:sldMasterMk cId="0" sldId="2147483648"/>
            <pc:sldLayoutMk cId="1744169922" sldId="214748366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19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613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327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68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378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658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07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423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034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80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60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302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90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19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99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351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159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103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5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EE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1835696" y="339502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EE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EE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2022-08-25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图片包含 徽标&#10;&#10;描述已自动生成">
            <a:extLst>
              <a:ext uri="{FF2B5EF4-FFF2-40B4-BE49-F238E27FC236}">
                <a16:creationId xmlns:a16="http://schemas.microsoft.com/office/drawing/2014/main" id="{7A957012-DDBB-2244-1B35-0C3F51C19E5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2393"/>
            <a:ext cx="1506905" cy="4301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ugeapps.net/" TargetMode="External"/><Relationship Id="rId3" Type="http://schemas.openxmlformats.org/officeDocument/2006/relationships/hyperlink" Target="https://git-scm.com/downloads" TargetMode="External"/><Relationship Id="rId7" Type="http://schemas.openxmlformats.org/officeDocument/2006/relationships/hyperlink" Target="https://docs.microsoft.com/zh-cn/sql/azure-data-studio/download-azure-data-studio?view=sql-server-ver1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terprisedb.com/downloads/postgres-postgresql-downloads" TargetMode="External"/><Relationship Id="rId5" Type="http://schemas.openxmlformats.org/officeDocument/2006/relationships/hyperlink" Target="https://www.natfrp.com/" TargetMode="External"/><Relationship Id="rId4" Type="http://schemas.openxmlformats.org/officeDocument/2006/relationships/hyperlink" Target="https://www.postman.com/download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ee.com/rainbowstudio/wecom.git" TargetMode="External"/><Relationship Id="rId2" Type="http://schemas.openxmlformats.org/officeDocument/2006/relationships/hyperlink" Target="https://github.com/odoo/odoo.gi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ypi.doubanio.com/simpl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.com.cn/jquery/index.asp" TargetMode="External"/><Relationship Id="rId13" Type="http://schemas.openxmlformats.org/officeDocument/2006/relationships/hyperlink" Target="https://v4.bootcss.com/docs/getting-started/introduction/" TargetMode="External"/><Relationship Id="rId3" Type="http://schemas.openxmlformats.org/officeDocument/2006/relationships/hyperlink" Target="https://developer.mozilla.org/zh-CN/docs/Learn/HTML/Introduction_to_HTML" TargetMode="External"/><Relationship Id="rId7" Type="http://schemas.openxmlformats.org/officeDocument/2006/relationships/hyperlink" Target="https://developer.mozilla.org/zh-CN/docs/Learn/JavaScript" TargetMode="External"/><Relationship Id="rId12" Type="http://schemas.openxmlformats.org/officeDocument/2006/relationships/hyperlink" Target="https://www.odoo.com/documentation/15.0/zh_CN/developer/reference/frontend/qweb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mozilla.org/zh-CN/docs/Glossary/HTML" TargetMode="External"/><Relationship Id="rId11" Type="http://schemas.openxmlformats.org/officeDocument/2006/relationships/hyperlink" Target="https://www.odoo.com/documentation/15.0/zh_CN/developer/reference/backend/views.html" TargetMode="External"/><Relationship Id="rId5" Type="http://schemas.openxmlformats.org/officeDocument/2006/relationships/hyperlink" Target="https://developer.mozilla.org/zh-CN/docs/Glossary/CSS" TargetMode="External"/><Relationship Id="rId10" Type="http://schemas.openxmlformats.org/officeDocument/2006/relationships/hyperlink" Target="https://github.com/odoo/owl/blob/master/doc/readme.md" TargetMode="External"/><Relationship Id="rId4" Type="http://schemas.openxmlformats.org/officeDocument/2006/relationships/hyperlink" Target="https://developer.mozilla.org/zh-CN/docs/Learn/CSS" TargetMode="External"/><Relationship Id="rId9" Type="http://schemas.openxmlformats.org/officeDocument/2006/relationships/hyperlink" Target="https://www.odoo.com/documentation/15.0/zh_CN/developer/reference/frontend/owl_components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ee.com/rainbowstudio/wecom.git" TargetMode="External"/><Relationship Id="rId7" Type="http://schemas.openxmlformats.org/officeDocument/2006/relationships/hyperlink" Target="https://eis-solution.coding.net/public/odoo/odoo_cn/g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ee.com/rainbowstudio/odoo_cn.git" TargetMode="External"/><Relationship Id="rId5" Type="http://schemas.openxmlformats.org/officeDocument/2006/relationships/hyperlink" Target="https://github.com/rainbow-studio-solution/wecom.git" TargetMode="External"/><Relationship Id="rId4" Type="http://schemas.openxmlformats.org/officeDocument/2006/relationships/hyperlink" Target="https://eis-solution.coding.net/public/odoo/wecom/g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b="10292"/>
          <a:stretch/>
        </p:blipFill>
        <p:spPr>
          <a:xfrm flipH="1">
            <a:off x="4648" y="13241"/>
            <a:ext cx="9150296" cy="5130259"/>
          </a:xfrm>
          <a:prstGeom prst="rect">
            <a:avLst/>
          </a:prstGeom>
        </p:spPr>
      </p:pic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3491880" y="1901035"/>
            <a:ext cx="5141491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Odoo</a:t>
            </a:r>
            <a:r>
              <a:rPr lang="zh-CN" altLang="en-US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前端开发</a:t>
            </a: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3826314" y="2569318"/>
            <a:ext cx="4807056" cy="32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文琛       时间：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2022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8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25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号</a:t>
            </a: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8763956" y="1898129"/>
            <a:ext cx="380044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120850" y="3071925"/>
            <a:ext cx="432048" cy="432834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824706" y="3072318"/>
            <a:ext cx="432048" cy="432048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472778" y="3071925"/>
            <a:ext cx="432833" cy="432834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528562" y="3071925"/>
            <a:ext cx="432833" cy="432834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176634" y="3071925"/>
            <a:ext cx="432833" cy="432834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3" name="图片 2" descr="图片包含 徽标&#10;&#10;描述已自动生成">
            <a:extLst>
              <a:ext uri="{FF2B5EF4-FFF2-40B4-BE49-F238E27FC236}">
                <a16:creationId xmlns:a16="http://schemas.microsoft.com/office/drawing/2014/main" id="{E40457FB-5C59-6318-F318-C73DAA00C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54" y="819630"/>
            <a:ext cx="3207050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7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4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44" grpId="0"/>
      <p:bldP spid="4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1651830"/>
            <a:ext cx="9144000" cy="181477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6770"/>
            <a:ext cx="5770488" cy="62325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从零开始搭建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Odoo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开发环境</a:t>
            </a:r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34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343984" y="2417357"/>
            <a:ext cx="2614124" cy="483288"/>
            <a:chOff x="7125311" y="3386950"/>
            <a:chExt cx="3485499" cy="644384"/>
          </a:xfrm>
        </p:grpSpPr>
        <p:sp>
          <p:nvSpPr>
            <p:cNvPr id="7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1159320" y="2417357"/>
            <a:ext cx="2620452" cy="483288"/>
            <a:chOff x="1545760" y="3386950"/>
            <a:chExt cx="3493936" cy="644384"/>
          </a:xfrm>
        </p:grpSpPr>
        <p:sp>
          <p:nvSpPr>
            <p:cNvPr id="10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5079491" y="1347614"/>
            <a:ext cx="2880085" cy="645054"/>
            <a:chOff x="6772654" y="2152648"/>
            <a:chExt cx="3840113" cy="860072"/>
          </a:xfrm>
        </p:grpSpPr>
        <p:sp>
          <p:nvSpPr>
            <p:cNvPr id="13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159320" y="1347614"/>
            <a:ext cx="2890361" cy="645054"/>
            <a:chOff x="1545760" y="2152648"/>
            <a:chExt cx="3853814" cy="860072"/>
          </a:xfrm>
        </p:grpSpPr>
        <p:sp>
          <p:nvSpPr>
            <p:cNvPr id="16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5070045" y="3367676"/>
            <a:ext cx="2902381" cy="645054"/>
            <a:chOff x="6760059" y="4457519"/>
            <a:chExt cx="3869841" cy="860072"/>
          </a:xfrm>
        </p:grpSpPr>
        <p:sp>
          <p:nvSpPr>
            <p:cNvPr id="19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159320" y="3367676"/>
            <a:ext cx="2890356" cy="645054"/>
            <a:chOff x="1545760" y="4457519"/>
            <a:chExt cx="3853808" cy="860072"/>
          </a:xfrm>
        </p:grpSpPr>
        <p:sp>
          <p:nvSpPr>
            <p:cNvPr id="22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3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Shape 558"/>
          <p:cNvSpPr/>
          <p:nvPr/>
        </p:nvSpPr>
        <p:spPr>
          <a:xfrm>
            <a:off x="1159903" y="1522242"/>
            <a:ext cx="147920" cy="14016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5" name="Shape 562"/>
          <p:cNvSpPr/>
          <p:nvPr/>
        </p:nvSpPr>
        <p:spPr>
          <a:xfrm>
            <a:off x="1159903" y="2593396"/>
            <a:ext cx="147920" cy="14016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6" name="Shape 566"/>
          <p:cNvSpPr/>
          <p:nvPr/>
        </p:nvSpPr>
        <p:spPr>
          <a:xfrm>
            <a:off x="1159903" y="3713745"/>
            <a:ext cx="147920" cy="14016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7" name="Shape 568"/>
          <p:cNvSpPr/>
          <p:nvPr/>
        </p:nvSpPr>
        <p:spPr>
          <a:xfrm>
            <a:off x="7814476" y="1522242"/>
            <a:ext cx="147920" cy="14016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8" name="Shape 572"/>
          <p:cNvSpPr/>
          <p:nvPr/>
        </p:nvSpPr>
        <p:spPr>
          <a:xfrm>
            <a:off x="7814476" y="2593396"/>
            <a:ext cx="147920" cy="14016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9" name="Shape 576"/>
          <p:cNvSpPr/>
          <p:nvPr/>
        </p:nvSpPr>
        <p:spPr>
          <a:xfrm>
            <a:off x="7814476" y="3713745"/>
            <a:ext cx="147920" cy="14016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2" name="Text Placeholder 12"/>
          <p:cNvSpPr txBox="1">
            <a:spLocks/>
          </p:cNvSpPr>
          <p:nvPr/>
        </p:nvSpPr>
        <p:spPr>
          <a:xfrm>
            <a:off x="1500188" y="1483769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IDE 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或 编辑器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 Placeholder 12"/>
          <p:cNvSpPr txBox="1">
            <a:spLocks/>
          </p:cNvSpPr>
          <p:nvPr/>
        </p:nvSpPr>
        <p:spPr>
          <a:xfrm>
            <a:off x="1500188" y="2551180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虚拟环境管理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 Placeholder 12"/>
          <p:cNvSpPr txBox="1">
            <a:spLocks/>
          </p:cNvSpPr>
          <p:nvPr/>
        </p:nvSpPr>
        <p:spPr>
          <a:xfrm>
            <a:off x="1500187" y="3661661"/>
            <a:ext cx="1959184" cy="287177"/>
          </a:xfrm>
          <a:prstGeom prst="rect">
            <a:avLst/>
          </a:prstGeom>
        </p:spPr>
        <p:txBody>
          <a:bodyPr lIns="0" rIns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Git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Postman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cap="all" dirty="0"/>
              <a:t>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SAKURA FRP</a:t>
            </a:r>
          </a:p>
          <a:p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 Placeholder 12"/>
          <p:cNvSpPr txBox="1">
            <a:spLocks/>
          </p:cNvSpPr>
          <p:nvPr/>
        </p:nvSpPr>
        <p:spPr>
          <a:xfrm>
            <a:off x="5660202" y="1483769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PostgreSQL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 Placeholder 12"/>
          <p:cNvSpPr txBox="1">
            <a:spLocks/>
          </p:cNvSpPr>
          <p:nvPr/>
        </p:nvSpPr>
        <p:spPr>
          <a:xfrm>
            <a:off x="5660202" y="2551180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数据库管理工具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 Placeholder 12"/>
          <p:cNvSpPr txBox="1">
            <a:spLocks/>
          </p:cNvSpPr>
          <p:nvPr/>
        </p:nvSpPr>
        <p:spPr>
          <a:xfrm>
            <a:off x="5660201" y="3661661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浏览器插件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 Placeholder 12"/>
          <p:cNvSpPr txBox="1">
            <a:spLocks/>
          </p:cNvSpPr>
          <p:nvPr/>
        </p:nvSpPr>
        <p:spPr>
          <a:xfrm>
            <a:off x="1500184" y="1830901"/>
            <a:ext cx="2038332" cy="45281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IDE: Visual Studio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PyCharm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等</a:t>
            </a:r>
            <a:b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编辑器：</a:t>
            </a:r>
            <a:r>
              <a:rPr lang="en-US" altLang="zh-CN" sz="1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Visual Studio Code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Fleet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等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 Placeholder 12"/>
          <p:cNvSpPr txBox="1">
            <a:spLocks/>
          </p:cNvSpPr>
          <p:nvPr/>
        </p:nvSpPr>
        <p:spPr>
          <a:xfrm>
            <a:off x="1500185" y="3038446"/>
            <a:ext cx="1930649" cy="25338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marL="342900" indent="0">
              <a:spcBef>
                <a:spcPct val="20000"/>
              </a:spcBef>
              <a:buFont typeface="Arial" pitchFamily="34" charset="0"/>
              <a:buNone/>
              <a:defRPr sz="2800"/>
            </a:lvl2pPr>
            <a:lvl3pPr marL="685800" indent="0">
              <a:spcBef>
                <a:spcPct val="20000"/>
              </a:spcBef>
              <a:buFont typeface="Arial" pitchFamily="34" charset="0"/>
              <a:buNone/>
              <a:defRPr sz="2400"/>
            </a:lvl3pPr>
            <a:lvl4pPr marL="1028700" indent="0">
              <a:spcBef>
                <a:spcPct val="20000"/>
              </a:spcBef>
              <a:buFont typeface="Arial" pitchFamily="34" charset="0"/>
              <a:buNone/>
              <a:defRPr sz="2000"/>
            </a:lvl4pPr>
            <a:lvl5pPr marL="1371600" indent="0">
              <a:spcBef>
                <a:spcPct val="20000"/>
              </a:spcBef>
              <a:buFont typeface="Arial" pitchFamily="34" charset="0"/>
              <a:buNone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 err="1"/>
              <a:t>Virtualenv</a:t>
            </a:r>
            <a:r>
              <a:rPr lang="zh-CN" altLang="en-US" dirty="0"/>
              <a:t>环境，</a:t>
            </a:r>
            <a:r>
              <a:rPr lang="en-US" altLang="zh-CN" dirty="0" err="1">
                <a:solidFill>
                  <a:srgbClr val="FF0000"/>
                </a:solidFill>
              </a:rPr>
              <a:t>Conda</a:t>
            </a:r>
            <a:r>
              <a:rPr lang="zh-CN" altLang="en-US" dirty="0">
                <a:solidFill>
                  <a:srgbClr val="FF0000"/>
                </a:solidFill>
              </a:rPr>
              <a:t>环境</a:t>
            </a:r>
            <a:r>
              <a:rPr lang="zh-CN" altLang="en-US" dirty="0"/>
              <a:t>，系统解释器，</a:t>
            </a:r>
            <a:r>
              <a:rPr lang="en-US" altLang="zh-CN" dirty="0" err="1"/>
              <a:t>Pipenv</a:t>
            </a:r>
            <a:r>
              <a:rPr lang="zh-CN" altLang="en-US" dirty="0"/>
              <a:t>环境，</a:t>
            </a:r>
            <a:r>
              <a:rPr lang="en-US" altLang="zh-CN" dirty="0"/>
              <a:t>Poetry </a:t>
            </a:r>
            <a:r>
              <a:rPr lang="zh-CN" altLang="en-US" dirty="0"/>
              <a:t>环境</a:t>
            </a:r>
            <a:endParaRPr lang="en-US" altLang="zh-CN" dirty="0"/>
          </a:p>
        </p:txBody>
      </p:sp>
      <p:sp>
        <p:nvSpPr>
          <p:cNvPr id="41" name="Text Placeholder 12"/>
          <p:cNvSpPr txBox="1">
            <a:spLocks/>
          </p:cNvSpPr>
          <p:nvPr/>
        </p:nvSpPr>
        <p:spPr>
          <a:xfrm>
            <a:off x="1500184" y="4011910"/>
            <a:ext cx="1775671" cy="35648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3"/>
              </a:rPr>
              <a:t>Git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3"/>
              </a:rPr>
              <a:t>Gui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3"/>
              </a:rPr>
              <a:t>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3"/>
              </a:rPr>
              <a:t>客户端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4"/>
              </a:rPr>
              <a:t>Postman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4"/>
              </a:rPr>
              <a:t>客户端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hlinkClick r:id="rId5"/>
              </a:rPr>
              <a:t>SAKURA FRP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 Placeholder 12"/>
          <p:cNvSpPr txBox="1">
            <a:spLocks/>
          </p:cNvSpPr>
          <p:nvPr/>
        </p:nvSpPr>
        <p:spPr>
          <a:xfrm>
            <a:off x="5940153" y="1968806"/>
            <a:ext cx="1682418" cy="12080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6"/>
              </a:rPr>
              <a:t>下载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 Placeholder 12"/>
          <p:cNvSpPr txBox="1">
            <a:spLocks/>
          </p:cNvSpPr>
          <p:nvPr/>
        </p:nvSpPr>
        <p:spPr>
          <a:xfrm>
            <a:off x="5724128" y="2971758"/>
            <a:ext cx="1898442" cy="38891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pgAdmin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Navicat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Premium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hlinkClick r:id="rId7"/>
              </a:rPr>
              <a:t>Azure Data Studio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</a:endParaRP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Placeholder 12"/>
          <p:cNvSpPr txBox="1">
            <a:spLocks/>
          </p:cNvSpPr>
          <p:nvPr/>
        </p:nvSpPr>
        <p:spPr>
          <a:xfrm>
            <a:off x="5940152" y="4082238"/>
            <a:ext cx="1682418" cy="36171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Odoo debug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1" dirty="0"/>
              <a:t>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Odoo Termina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Odoo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Utilityl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，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hlinkClick r:id="rId8"/>
              </a:rPr>
              <a:t>下载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566899" y="1677917"/>
            <a:ext cx="1997947" cy="1997946"/>
            <a:chOff x="3566899" y="1605909"/>
            <a:chExt cx="1997947" cy="1997946"/>
          </a:xfrm>
        </p:grpSpPr>
        <p:sp>
          <p:nvSpPr>
            <p:cNvPr id="30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开发环境</a:t>
              </a:r>
              <a:endParaRPr lang="en-US" altLang="zh-CN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准备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DD2607-DE20-C159-82DB-800D2618E8A1}"/>
              </a:ext>
            </a:extLst>
          </p:cNvPr>
          <p:cNvSpPr txBox="1">
            <a:spLocks/>
          </p:cNvSpPr>
          <p:nvPr/>
        </p:nvSpPr>
        <p:spPr>
          <a:xfrm>
            <a:off x="3325604" y="119457"/>
            <a:ext cx="249279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Windows 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下开发环境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00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1057793" y="1203598"/>
            <a:ext cx="1479797" cy="13342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348" y="1439811"/>
            <a:ext cx="90868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保底配置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356492" y="1203598"/>
            <a:ext cx="4479052" cy="451685"/>
          </a:xfrm>
          <a:prstGeom prst="roundRect">
            <a:avLst>
              <a:gd name="adj" fmla="val 206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650968" y="1203598"/>
            <a:ext cx="547516" cy="1334201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56492" y="2075742"/>
            <a:ext cx="4479052" cy="451685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5004" y="1323742"/>
            <a:ext cx="3758504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CPU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5004" y="2190308"/>
            <a:ext cx="3758504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内存：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16G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24312" y="1887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硬件建议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93BCB85-85B3-BE7D-5835-BD0E2762922C}"/>
              </a:ext>
            </a:extLst>
          </p:cNvPr>
          <p:cNvSpPr>
            <a:spLocks/>
          </p:cNvSpPr>
          <p:nvPr/>
        </p:nvSpPr>
        <p:spPr bwMode="auto">
          <a:xfrm>
            <a:off x="1053783" y="2821117"/>
            <a:ext cx="1479797" cy="13342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E5D8AE85-31C9-CBA6-304F-D92D820FBB7E}"/>
              </a:ext>
            </a:extLst>
          </p:cNvPr>
          <p:cNvSpPr txBox="1"/>
          <p:nvPr/>
        </p:nvSpPr>
        <p:spPr>
          <a:xfrm>
            <a:off x="1339338" y="3057330"/>
            <a:ext cx="90868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建议配置</a:t>
            </a:r>
          </a:p>
        </p:txBody>
      </p:sp>
      <p:sp>
        <p:nvSpPr>
          <p:cNvPr id="18" name="圆角矩形 3">
            <a:extLst>
              <a:ext uri="{FF2B5EF4-FFF2-40B4-BE49-F238E27FC236}">
                <a16:creationId xmlns:a16="http://schemas.microsoft.com/office/drawing/2014/main" id="{043B89F3-1F97-F81F-795B-CFA1A193AE4E}"/>
              </a:ext>
            </a:extLst>
          </p:cNvPr>
          <p:cNvSpPr/>
          <p:nvPr/>
        </p:nvSpPr>
        <p:spPr>
          <a:xfrm>
            <a:off x="3352482" y="2821117"/>
            <a:ext cx="4479052" cy="451685"/>
          </a:xfrm>
          <a:prstGeom prst="roundRect">
            <a:avLst>
              <a:gd name="adj" fmla="val 206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032ECF8-9B9B-AA55-BF7F-BB18D08A72A7}"/>
              </a:ext>
            </a:extLst>
          </p:cNvPr>
          <p:cNvSpPr>
            <a:spLocks/>
          </p:cNvSpPr>
          <p:nvPr/>
        </p:nvSpPr>
        <p:spPr bwMode="auto">
          <a:xfrm>
            <a:off x="2646958" y="2821117"/>
            <a:ext cx="547516" cy="1334201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圆角矩形 5">
            <a:extLst>
              <a:ext uri="{FF2B5EF4-FFF2-40B4-BE49-F238E27FC236}">
                <a16:creationId xmlns:a16="http://schemas.microsoft.com/office/drawing/2014/main" id="{0C2A91F9-65AB-1B5B-A7D3-C6D68AFF63D9}"/>
              </a:ext>
            </a:extLst>
          </p:cNvPr>
          <p:cNvSpPr/>
          <p:nvPr/>
        </p:nvSpPr>
        <p:spPr>
          <a:xfrm>
            <a:off x="3352482" y="3693261"/>
            <a:ext cx="4479052" cy="451685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D9DFF10-E04E-580E-2906-04230AAD6602}"/>
              </a:ext>
            </a:extLst>
          </p:cNvPr>
          <p:cNvSpPr txBox="1"/>
          <p:nvPr/>
        </p:nvSpPr>
        <p:spPr>
          <a:xfrm>
            <a:off x="3670994" y="2941261"/>
            <a:ext cx="3758504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CPU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I7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以上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CC66CC30-9B06-AB8E-9AC4-E6A6CF9539B0}"/>
              </a:ext>
            </a:extLst>
          </p:cNvPr>
          <p:cNvSpPr txBox="1"/>
          <p:nvPr/>
        </p:nvSpPr>
        <p:spPr>
          <a:xfrm>
            <a:off x="3670994" y="3807827"/>
            <a:ext cx="3758504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内存：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32G</a:t>
            </a:r>
          </a:p>
        </p:txBody>
      </p:sp>
    </p:spTree>
    <p:extLst>
      <p:ext uri="{BB962C8B-B14F-4D97-AF65-F5344CB8AC3E}">
        <p14:creationId xmlns:p14="http://schemas.microsoft.com/office/powerpoint/2010/main" val="47962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5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15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9" grpId="0"/>
      <p:bldP spid="10" grpId="0"/>
      <p:bldP spid="16" grpId="0"/>
      <p:bldP spid="15" grpId="0" animBg="1"/>
      <p:bldP spid="17" grpId="0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99592" y="1254822"/>
            <a:ext cx="7344816" cy="2253032"/>
          </a:xfrm>
          <a:prstGeom prst="roundRect">
            <a:avLst>
              <a:gd name="adj" fmla="val 206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707654"/>
            <a:ext cx="6245884" cy="12192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虚拟机时间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如何搭建开发环境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31840" y="195486"/>
            <a:ext cx="295232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 (正文)"/>
                <a:cs typeface="+mn-ea"/>
                <a:sym typeface="+mn-lt"/>
              </a:rPr>
              <a:t>Windows 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 (正文)"/>
                <a:cs typeface="+mn-ea"/>
                <a:sym typeface="+mn-lt"/>
              </a:rPr>
              <a:t>下开发环境搭建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 (正文)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88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03B2-552F-D960-A116-D20F74891595}"/>
              </a:ext>
            </a:extLst>
          </p:cNvPr>
          <p:cNvSpPr txBox="1">
            <a:spLocks/>
          </p:cNvSpPr>
          <p:nvPr/>
        </p:nvSpPr>
        <p:spPr>
          <a:xfrm>
            <a:off x="3507028" y="19530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搭建开发环境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流程图: 数据 2">
            <a:extLst>
              <a:ext uri="{FF2B5EF4-FFF2-40B4-BE49-F238E27FC236}">
                <a16:creationId xmlns:a16="http://schemas.microsoft.com/office/drawing/2014/main" id="{5C7C2086-D56C-9EEC-DCC0-01E7E1A39B2E}"/>
              </a:ext>
            </a:extLst>
          </p:cNvPr>
          <p:cNvSpPr/>
          <p:nvPr/>
        </p:nvSpPr>
        <p:spPr>
          <a:xfrm rot="16200000" flipH="1">
            <a:off x="990353" y="1385211"/>
            <a:ext cx="504055" cy="1987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4">
            <a:extLst>
              <a:ext uri="{FF2B5EF4-FFF2-40B4-BE49-F238E27FC236}">
                <a16:creationId xmlns:a16="http://schemas.microsoft.com/office/drawing/2014/main" id="{5A424343-4B0D-2B69-D372-F73C8F478932}"/>
              </a:ext>
            </a:extLst>
          </p:cNvPr>
          <p:cNvSpPr/>
          <p:nvPr/>
        </p:nvSpPr>
        <p:spPr>
          <a:xfrm>
            <a:off x="1287010" y="1059582"/>
            <a:ext cx="3024336" cy="3600400"/>
          </a:xfrm>
          <a:prstGeom prst="roundRect">
            <a:avLst>
              <a:gd name="adj" fmla="val 676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五边形 5">
            <a:extLst>
              <a:ext uri="{FF2B5EF4-FFF2-40B4-BE49-F238E27FC236}">
                <a16:creationId xmlns:a16="http://schemas.microsoft.com/office/drawing/2014/main" id="{6EC85F1A-C5B1-A22F-1195-2E50C9DDDF73}"/>
              </a:ext>
            </a:extLst>
          </p:cNvPr>
          <p:cNvSpPr/>
          <p:nvPr/>
        </p:nvSpPr>
        <p:spPr>
          <a:xfrm>
            <a:off x="1142994" y="1339079"/>
            <a:ext cx="2584057" cy="397547"/>
          </a:xfrm>
          <a:prstGeom prst="homePlate">
            <a:avLst>
              <a:gd name="adj" fmla="val 33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09BE230-2D8B-6995-7ACB-D33FF456F191}"/>
              </a:ext>
            </a:extLst>
          </p:cNvPr>
          <p:cNvSpPr txBox="1"/>
          <p:nvPr/>
        </p:nvSpPr>
        <p:spPr>
          <a:xfrm>
            <a:off x="1575042" y="1995686"/>
            <a:ext cx="2520280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以版本号为根目录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09D821D-3C06-8435-891D-E63782BAAB05}"/>
              </a:ext>
            </a:extLst>
          </p:cNvPr>
          <p:cNvSpPr txBox="1"/>
          <p:nvPr/>
        </p:nvSpPr>
        <p:spPr>
          <a:xfrm>
            <a:off x="1507783" y="1405854"/>
            <a:ext cx="22192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自认为比较合理的目录</a:t>
            </a:r>
          </a:p>
        </p:txBody>
      </p:sp>
      <p:sp>
        <p:nvSpPr>
          <p:cNvPr id="10" name="流程图: 数据 9">
            <a:extLst>
              <a:ext uri="{FF2B5EF4-FFF2-40B4-BE49-F238E27FC236}">
                <a16:creationId xmlns:a16="http://schemas.microsoft.com/office/drawing/2014/main" id="{D5089FE2-DCC4-FBD0-88A4-0BA73E61D698}"/>
              </a:ext>
            </a:extLst>
          </p:cNvPr>
          <p:cNvSpPr/>
          <p:nvPr/>
        </p:nvSpPr>
        <p:spPr>
          <a:xfrm rot="16200000" flipH="1">
            <a:off x="4662761" y="1385211"/>
            <a:ext cx="504055" cy="1987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11">
            <a:extLst>
              <a:ext uri="{FF2B5EF4-FFF2-40B4-BE49-F238E27FC236}">
                <a16:creationId xmlns:a16="http://schemas.microsoft.com/office/drawing/2014/main" id="{D232BDC6-A6EA-4311-E137-DFCFEFF0C4F6}"/>
              </a:ext>
            </a:extLst>
          </p:cNvPr>
          <p:cNvSpPr/>
          <p:nvPr/>
        </p:nvSpPr>
        <p:spPr>
          <a:xfrm>
            <a:off x="4959418" y="1059582"/>
            <a:ext cx="3024336" cy="3600400"/>
          </a:xfrm>
          <a:prstGeom prst="roundRect">
            <a:avLst>
              <a:gd name="adj" fmla="val 676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五边形 12">
            <a:extLst>
              <a:ext uri="{FF2B5EF4-FFF2-40B4-BE49-F238E27FC236}">
                <a16:creationId xmlns:a16="http://schemas.microsoft.com/office/drawing/2014/main" id="{68D222C3-6C48-A11B-CEEC-048383ACE2CE}"/>
              </a:ext>
            </a:extLst>
          </p:cNvPr>
          <p:cNvSpPr/>
          <p:nvPr/>
        </p:nvSpPr>
        <p:spPr>
          <a:xfrm>
            <a:off x="4815402" y="1339079"/>
            <a:ext cx="2584057" cy="397547"/>
          </a:xfrm>
          <a:prstGeom prst="homePlate">
            <a:avLst>
              <a:gd name="adj" fmla="val 33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使用</a:t>
            </a:r>
            <a:r>
              <a:rPr lang="en-US" altLang="zh-CN" dirty="0">
                <a:cs typeface="+mn-ea"/>
                <a:sym typeface="+mn-lt"/>
              </a:rPr>
              <a:t>git</a:t>
            </a:r>
            <a:r>
              <a:rPr lang="zh-CN" altLang="en-US" dirty="0">
                <a:cs typeface="+mn-ea"/>
                <a:sym typeface="+mn-lt"/>
              </a:rPr>
              <a:t>下载代码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F5DAB88B-56C8-342A-7D1D-B7C5FF00BE5A}"/>
              </a:ext>
            </a:extLst>
          </p:cNvPr>
          <p:cNvSpPr txBox="1"/>
          <p:nvPr/>
        </p:nvSpPr>
        <p:spPr>
          <a:xfrm>
            <a:off x="1575042" y="2245754"/>
            <a:ext cx="2520280" cy="1166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以仓库为子目录，如下：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|-- other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（单个的测试模块）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|--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src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odoo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源码仓库）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|-- theme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（主题仓库）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|--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wecom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（企微模块仓库）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|--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wecom_pro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（企微专业版仓库）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F0BED5D-CE9D-77BA-273F-BD4DC56844A6}"/>
              </a:ext>
            </a:extLst>
          </p:cNvPr>
          <p:cNvSpPr txBox="1"/>
          <p:nvPr/>
        </p:nvSpPr>
        <p:spPr>
          <a:xfrm>
            <a:off x="5137684" y="2137342"/>
            <a:ext cx="2808707" cy="322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800" dirty="0"/>
              <a:t>git clone </a:t>
            </a:r>
            <a:r>
              <a:rPr lang="en-US" altLang="zh-CN" sz="800" dirty="0">
                <a:hlinkClick r:id="rId2"/>
              </a:rPr>
              <a:t>https://github.com/odoo/odoo.git</a:t>
            </a:r>
            <a:r>
              <a:rPr lang="en-US" altLang="zh-CN" sz="800" dirty="0"/>
              <a:t> --depth 1 --branch 14.0 --single-branch </a:t>
            </a:r>
            <a:r>
              <a:rPr lang="en-US" altLang="zh-CN" sz="800" dirty="0" err="1"/>
              <a:t>src</a:t>
            </a:r>
            <a:endParaRPr lang="en-US" altLang="zh-CN" sz="800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495FC63-EB57-5C07-BE28-68CCE21076F5}"/>
              </a:ext>
            </a:extLst>
          </p:cNvPr>
          <p:cNvSpPr txBox="1"/>
          <p:nvPr/>
        </p:nvSpPr>
        <p:spPr>
          <a:xfrm>
            <a:off x="5112105" y="2903645"/>
            <a:ext cx="2808707" cy="316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800" dirty="0"/>
              <a:t>git clone </a:t>
            </a:r>
            <a:r>
              <a:rPr lang="en-US" altLang="zh-CN" sz="800" dirty="0">
                <a:hlinkClick r:id="rId3"/>
              </a:rPr>
              <a:t>https://gitee.com/rainbowstudio/wecom.git</a:t>
            </a:r>
            <a:r>
              <a:rPr lang="en-US" altLang="zh-CN" sz="800" dirty="0"/>
              <a:t> --depth 1 --branch 14.0 --single-branch </a:t>
            </a:r>
            <a:r>
              <a:rPr lang="en-US" altLang="zh-CN" sz="800" dirty="0" err="1"/>
              <a:t>wecom</a:t>
            </a:r>
            <a:endParaRPr lang="en-US" altLang="zh-CN" sz="800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C8FAC038-B46D-A25D-BCD8-CB976CFB328D}"/>
              </a:ext>
            </a:extLst>
          </p:cNvPr>
          <p:cNvSpPr txBox="1"/>
          <p:nvPr/>
        </p:nvSpPr>
        <p:spPr>
          <a:xfrm>
            <a:off x="5112105" y="1923678"/>
            <a:ext cx="2520280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github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clone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odoo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的源代码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A7D7D6F9-1EC6-D8A9-A82A-F77099703F00}"/>
              </a:ext>
            </a:extLst>
          </p:cNvPr>
          <p:cNvSpPr txBox="1"/>
          <p:nvPr/>
        </p:nvSpPr>
        <p:spPr>
          <a:xfrm>
            <a:off x="5112105" y="2671261"/>
            <a:ext cx="2520280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gitee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clone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企业微信源代码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700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10" grpId="0" animBg="1"/>
      <p:bldP spid="11" grpId="0" animBg="1"/>
      <p:bldP spid="12" grpId="0" animBg="1"/>
      <p:bldP spid="17" grpId="0"/>
      <p:bldP spid="8" grpId="0"/>
      <p:bldP spid="9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03B2-552F-D960-A116-D20F74891595}"/>
              </a:ext>
            </a:extLst>
          </p:cNvPr>
          <p:cNvSpPr txBox="1">
            <a:spLocks/>
          </p:cNvSpPr>
          <p:nvPr/>
        </p:nvSpPr>
        <p:spPr>
          <a:xfrm>
            <a:off x="3507028" y="19530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搭建开发环境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流程图: 数据 2">
            <a:extLst>
              <a:ext uri="{FF2B5EF4-FFF2-40B4-BE49-F238E27FC236}">
                <a16:creationId xmlns:a16="http://schemas.microsoft.com/office/drawing/2014/main" id="{5C7C2086-D56C-9EEC-DCC0-01E7E1A39B2E}"/>
              </a:ext>
            </a:extLst>
          </p:cNvPr>
          <p:cNvSpPr/>
          <p:nvPr/>
        </p:nvSpPr>
        <p:spPr>
          <a:xfrm rot="16200000" flipH="1">
            <a:off x="990353" y="1385211"/>
            <a:ext cx="504055" cy="1987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4">
            <a:extLst>
              <a:ext uri="{FF2B5EF4-FFF2-40B4-BE49-F238E27FC236}">
                <a16:creationId xmlns:a16="http://schemas.microsoft.com/office/drawing/2014/main" id="{5A424343-4B0D-2B69-D372-F73C8F478932}"/>
              </a:ext>
            </a:extLst>
          </p:cNvPr>
          <p:cNvSpPr/>
          <p:nvPr/>
        </p:nvSpPr>
        <p:spPr>
          <a:xfrm>
            <a:off x="1271930" y="1059582"/>
            <a:ext cx="3024336" cy="3600400"/>
          </a:xfrm>
          <a:prstGeom prst="roundRect">
            <a:avLst>
              <a:gd name="adj" fmla="val 676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五边形 5">
            <a:extLst>
              <a:ext uri="{FF2B5EF4-FFF2-40B4-BE49-F238E27FC236}">
                <a16:creationId xmlns:a16="http://schemas.microsoft.com/office/drawing/2014/main" id="{6EC85F1A-C5B1-A22F-1195-2E50C9DDDF73}"/>
              </a:ext>
            </a:extLst>
          </p:cNvPr>
          <p:cNvSpPr/>
          <p:nvPr/>
        </p:nvSpPr>
        <p:spPr>
          <a:xfrm>
            <a:off x="1142994" y="1339079"/>
            <a:ext cx="2584057" cy="397547"/>
          </a:xfrm>
          <a:prstGeom prst="homePlate">
            <a:avLst>
              <a:gd name="adj" fmla="val 33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09D821D-3C06-8435-891D-E63782BAAB05}"/>
              </a:ext>
            </a:extLst>
          </p:cNvPr>
          <p:cNvSpPr txBox="1"/>
          <p:nvPr/>
        </p:nvSpPr>
        <p:spPr>
          <a:xfrm>
            <a:off x="1507783" y="1405854"/>
            <a:ext cx="22192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创建虚拟环境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F5DAB88B-56C8-342A-7D1D-B7C5FF00BE5A}"/>
              </a:ext>
            </a:extLst>
          </p:cNvPr>
          <p:cNvSpPr txBox="1"/>
          <p:nvPr/>
        </p:nvSpPr>
        <p:spPr>
          <a:xfrm>
            <a:off x="1360450" y="2208009"/>
            <a:ext cx="2969578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例如创建名称为 </a:t>
            </a:r>
            <a:r>
              <a:rPr lang="en-US" altLang="zh-CN" dirty="0"/>
              <a:t>odoo14</a:t>
            </a:r>
            <a:r>
              <a:rPr lang="zh-CN" altLang="en-US" dirty="0"/>
              <a:t>的虚拟环境</a:t>
            </a:r>
            <a:endParaRPr lang="en-US" altLang="zh-CN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C39A3E0F-D58C-854D-9801-9CA0C3FA8916}"/>
              </a:ext>
            </a:extLst>
          </p:cNvPr>
          <p:cNvSpPr txBox="1"/>
          <p:nvPr/>
        </p:nvSpPr>
        <p:spPr>
          <a:xfrm>
            <a:off x="1336225" y="2586419"/>
            <a:ext cx="2783129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安装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requirements.txt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中的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python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包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D934B462-E5A5-BB3F-BBBB-77EE291D56E2}"/>
              </a:ext>
            </a:extLst>
          </p:cNvPr>
          <p:cNvSpPr txBox="1"/>
          <p:nvPr/>
        </p:nvSpPr>
        <p:spPr>
          <a:xfrm>
            <a:off x="1354907" y="3075581"/>
            <a:ext cx="2808707" cy="4828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800" dirty="0"/>
              <a:t>pip install </a:t>
            </a:r>
            <a:r>
              <a:rPr lang="en-US" altLang="zh-CN" dirty="0"/>
              <a:t>-</a:t>
            </a:r>
            <a:r>
              <a:rPr lang="en-US" altLang="zh-CN" sz="800" dirty="0"/>
              <a:t>r requirements.txt -</a:t>
            </a:r>
            <a:r>
              <a:rPr lang="en-US" altLang="zh-CN" sz="800" dirty="0" err="1"/>
              <a:t>i</a:t>
            </a:r>
            <a:r>
              <a:rPr lang="en-US" altLang="zh-CN" sz="800" dirty="0"/>
              <a:t> </a:t>
            </a:r>
            <a:r>
              <a:rPr lang="en-US" altLang="zh-CN" sz="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https://pypi.doubanio.com/simple</a:t>
            </a:r>
            <a:r>
              <a:rPr lang="en-US" altLang="zh-CN" sz="800" dirty="0"/>
              <a:t> </a:t>
            </a:r>
          </a:p>
          <a:p>
            <a:pPr algn="l"/>
            <a:r>
              <a:rPr lang="en-US" altLang="zh-CN" sz="800" dirty="0"/>
              <a:t>--user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60661A3C-59BB-BCEE-5F4E-9BB3ECE79AA6}"/>
              </a:ext>
            </a:extLst>
          </p:cNvPr>
          <p:cNvSpPr txBox="1"/>
          <p:nvPr/>
        </p:nvSpPr>
        <p:spPr>
          <a:xfrm>
            <a:off x="1336225" y="2864474"/>
            <a:ext cx="2808707" cy="149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sz="800" dirty="0"/>
              <a:t>注释掉  </a:t>
            </a:r>
            <a:r>
              <a:rPr lang="en-US" altLang="zh-CN" sz="800" dirty="0" err="1"/>
              <a:t>libsass</a:t>
            </a:r>
            <a:r>
              <a:rPr lang="zh-CN" altLang="en-US" sz="800" dirty="0"/>
              <a:t>、</a:t>
            </a:r>
            <a:r>
              <a:rPr lang="en-US" altLang="zh-CN" sz="800" dirty="0" err="1"/>
              <a:t>passlib</a:t>
            </a:r>
            <a:r>
              <a:rPr lang="zh-CN" altLang="en-US" sz="800" dirty="0"/>
              <a:t>、</a:t>
            </a:r>
            <a:r>
              <a:rPr lang="en-US" altLang="zh-CN" sz="800" dirty="0"/>
              <a:t>python-</a:t>
            </a:r>
            <a:r>
              <a:rPr lang="en-US" altLang="zh-CN" sz="800" dirty="0" err="1"/>
              <a:t>ldap</a:t>
            </a:r>
            <a:r>
              <a:rPr lang="zh-CN" altLang="en-US" sz="800" dirty="0"/>
              <a:t>、</a:t>
            </a:r>
            <a:r>
              <a:rPr lang="en-US" altLang="zh-CN" sz="800" dirty="0"/>
              <a:t>pypiwin32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7B15720E-2C17-572B-E4E6-95D34F1F3431}"/>
              </a:ext>
            </a:extLst>
          </p:cNvPr>
          <p:cNvSpPr txBox="1"/>
          <p:nvPr/>
        </p:nvSpPr>
        <p:spPr>
          <a:xfrm>
            <a:off x="1341300" y="3623725"/>
            <a:ext cx="2808707" cy="316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800" dirty="0"/>
              <a:t>pip install  </a:t>
            </a:r>
            <a:r>
              <a:rPr lang="en-US" altLang="zh-CN" sz="800" dirty="0" err="1"/>
              <a:t>libsass</a:t>
            </a:r>
            <a:r>
              <a:rPr lang="en-US" altLang="zh-CN" sz="800" dirty="0"/>
              <a:t> </a:t>
            </a:r>
            <a:r>
              <a:rPr lang="en-US" altLang="zh-CN" sz="800" dirty="0" err="1"/>
              <a:t>passlib</a:t>
            </a:r>
            <a:r>
              <a:rPr lang="en-US" altLang="zh-CN" sz="800" dirty="0"/>
              <a:t>==1.7.2 pywin32==225  -</a:t>
            </a:r>
            <a:r>
              <a:rPr lang="en-US" altLang="zh-CN" sz="800" dirty="0" err="1"/>
              <a:t>i</a:t>
            </a:r>
            <a:r>
              <a:rPr lang="en-US" altLang="zh-CN" sz="800" dirty="0"/>
              <a:t> </a:t>
            </a:r>
            <a:r>
              <a:rPr lang="en-US" altLang="zh-CN" sz="800" dirty="0">
                <a:hlinkClick r:id="rId2"/>
              </a:rPr>
              <a:t>https://pypi.doubanio.com/simple</a:t>
            </a:r>
            <a:r>
              <a:rPr lang="en-US" altLang="zh-CN" sz="800" dirty="0"/>
              <a:t> --user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FEBA864-1EA4-A7D3-ED23-F2B066B379C3}"/>
              </a:ext>
            </a:extLst>
          </p:cNvPr>
          <p:cNvSpPr txBox="1"/>
          <p:nvPr/>
        </p:nvSpPr>
        <p:spPr>
          <a:xfrm>
            <a:off x="1341768" y="1851548"/>
            <a:ext cx="2520280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Anaconda Navigator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图形客户端创建虚拟环境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流程图: 数据 18">
            <a:extLst>
              <a:ext uri="{FF2B5EF4-FFF2-40B4-BE49-F238E27FC236}">
                <a16:creationId xmlns:a16="http://schemas.microsoft.com/office/drawing/2014/main" id="{504B9073-94CA-7EF0-A867-B122AD5DA9CE}"/>
              </a:ext>
            </a:extLst>
          </p:cNvPr>
          <p:cNvSpPr/>
          <p:nvPr/>
        </p:nvSpPr>
        <p:spPr>
          <a:xfrm rot="16200000" flipH="1">
            <a:off x="4664923" y="1385211"/>
            <a:ext cx="504055" cy="1987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圆角矩形 4">
            <a:extLst>
              <a:ext uri="{FF2B5EF4-FFF2-40B4-BE49-F238E27FC236}">
                <a16:creationId xmlns:a16="http://schemas.microsoft.com/office/drawing/2014/main" id="{8C92B1AA-0FC9-F02C-CDA5-A7C7FF0546AB}"/>
              </a:ext>
            </a:extLst>
          </p:cNvPr>
          <p:cNvSpPr/>
          <p:nvPr/>
        </p:nvSpPr>
        <p:spPr>
          <a:xfrm>
            <a:off x="4961580" y="1059582"/>
            <a:ext cx="3024336" cy="3600400"/>
          </a:xfrm>
          <a:prstGeom prst="roundRect">
            <a:avLst>
              <a:gd name="adj" fmla="val 676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五边形 5">
            <a:extLst>
              <a:ext uri="{FF2B5EF4-FFF2-40B4-BE49-F238E27FC236}">
                <a16:creationId xmlns:a16="http://schemas.microsoft.com/office/drawing/2014/main" id="{4041EEDC-4776-19B6-36C9-99C1FE6E9446}"/>
              </a:ext>
            </a:extLst>
          </p:cNvPr>
          <p:cNvSpPr/>
          <p:nvPr/>
        </p:nvSpPr>
        <p:spPr>
          <a:xfrm>
            <a:off x="4817564" y="1339079"/>
            <a:ext cx="2584057" cy="397547"/>
          </a:xfrm>
          <a:prstGeom prst="homePlate">
            <a:avLst>
              <a:gd name="adj" fmla="val 33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F01D5D61-F1B7-D536-8973-400C9BB0F1EC}"/>
              </a:ext>
            </a:extLst>
          </p:cNvPr>
          <p:cNvSpPr txBox="1"/>
          <p:nvPr/>
        </p:nvSpPr>
        <p:spPr>
          <a:xfrm>
            <a:off x="5182353" y="1405854"/>
            <a:ext cx="22192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odoo.conf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配置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6CD8C03B-2FFD-B664-DD68-29832B89F63C}"/>
              </a:ext>
            </a:extLst>
          </p:cNvPr>
          <p:cNvSpPr txBox="1"/>
          <p:nvPr/>
        </p:nvSpPr>
        <p:spPr>
          <a:xfrm>
            <a:off x="5016338" y="1963998"/>
            <a:ext cx="2969578" cy="1322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[options]</a:t>
            </a:r>
          </a:p>
          <a:p>
            <a:r>
              <a:rPr lang="en-US" altLang="zh-CN" dirty="0" err="1"/>
              <a:t>admin_passwd</a:t>
            </a:r>
            <a:r>
              <a:rPr lang="en-US" altLang="zh-CN" dirty="0"/>
              <a:t> = admin</a:t>
            </a:r>
          </a:p>
          <a:p>
            <a:r>
              <a:rPr lang="en-US" altLang="zh-CN" dirty="0" err="1"/>
              <a:t>db_host</a:t>
            </a:r>
            <a:r>
              <a:rPr lang="en-US" altLang="zh-CN" dirty="0"/>
              <a:t> = localhost</a:t>
            </a:r>
          </a:p>
          <a:p>
            <a:r>
              <a:rPr lang="en-US" altLang="zh-CN" dirty="0" err="1"/>
              <a:t>db_port</a:t>
            </a:r>
            <a:r>
              <a:rPr lang="en-US" altLang="zh-CN" dirty="0"/>
              <a:t> = False</a:t>
            </a:r>
          </a:p>
          <a:p>
            <a:r>
              <a:rPr lang="en-US" altLang="zh-CN" dirty="0" err="1"/>
              <a:t>db_user</a:t>
            </a:r>
            <a:r>
              <a:rPr lang="en-US" altLang="zh-CN" dirty="0"/>
              <a:t> = </a:t>
            </a:r>
            <a:r>
              <a:rPr lang="en-US" altLang="zh-CN" dirty="0" err="1"/>
              <a:t>odoo</a:t>
            </a:r>
            <a:endParaRPr lang="en-US" altLang="zh-CN" dirty="0"/>
          </a:p>
          <a:p>
            <a:r>
              <a:rPr lang="en-US" altLang="zh-CN" dirty="0" err="1"/>
              <a:t>db_password</a:t>
            </a:r>
            <a:r>
              <a:rPr lang="en-US" altLang="zh-CN" dirty="0"/>
              <a:t> = </a:t>
            </a:r>
            <a:r>
              <a:rPr lang="en-US" altLang="zh-CN" dirty="0" err="1"/>
              <a:t>odoo</a:t>
            </a:r>
            <a:endParaRPr lang="en-US" altLang="zh-CN" dirty="0"/>
          </a:p>
          <a:p>
            <a:pPr algn="l"/>
            <a:r>
              <a:rPr lang="en-US" altLang="zh-CN" dirty="0" err="1"/>
              <a:t>addons_path</a:t>
            </a:r>
            <a:r>
              <a:rPr lang="en-US" altLang="zh-CN" dirty="0"/>
              <a:t>  = </a:t>
            </a:r>
            <a:r>
              <a:rPr lang="en-US" altLang="zh-CN" dirty="0" err="1"/>
              <a:t>src</a:t>
            </a:r>
            <a:r>
              <a:rPr lang="en-US" altLang="zh-CN" dirty="0"/>
              <a:t>\addons, </a:t>
            </a:r>
            <a:r>
              <a:rPr lang="en-US" altLang="zh-CN" dirty="0" err="1"/>
              <a:t>src</a:t>
            </a:r>
            <a:r>
              <a:rPr lang="en-US" altLang="zh-CN" dirty="0"/>
              <a:t>\odoo\addons, </a:t>
            </a:r>
            <a:r>
              <a:rPr lang="en-US" altLang="zh-CN" dirty="0" err="1"/>
              <a:t>wecom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820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/>
      <p:bldP spid="17" grpId="0"/>
      <p:bldP spid="15" grpId="0"/>
      <p:bldP spid="16" grpId="0"/>
      <p:bldP spid="18" grpId="0"/>
      <p:bldP spid="21" grpId="0"/>
      <p:bldP spid="6" grpId="0"/>
      <p:bldP spid="19" grpId="0" animBg="1"/>
      <p:bldP spid="20" grpId="0" animBg="1"/>
      <p:bldP spid="22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6770"/>
            <a:ext cx="5050408" cy="62325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前端开发经验和技巧</a:t>
            </a:r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3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71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59213" y="1525796"/>
            <a:ext cx="657143" cy="850359"/>
            <a:chOff x="6078950" y="2211813"/>
            <a:chExt cx="876190" cy="1133812"/>
          </a:xfrm>
        </p:grpSpPr>
        <p:sp>
          <p:nvSpPr>
            <p:cNvPr id="3" name="Shape 1585"/>
            <p:cNvSpPr/>
            <p:nvPr/>
          </p:nvSpPr>
          <p:spPr>
            <a:xfrm>
              <a:off x="6227601" y="2211813"/>
              <a:ext cx="617337" cy="106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118"/>
                  </a:moveTo>
                  <a:lnTo>
                    <a:pt x="9697" y="5751"/>
                  </a:lnTo>
                  <a:lnTo>
                    <a:pt x="7758" y="5277"/>
                  </a:lnTo>
                  <a:lnTo>
                    <a:pt x="19720" y="0"/>
                  </a:lnTo>
                  <a:lnTo>
                    <a:pt x="21600" y="8660"/>
                  </a:lnTo>
                  <a:lnTo>
                    <a:pt x="19824" y="8226"/>
                  </a:lnTo>
                  <a:lnTo>
                    <a:pt x="10122" y="21600"/>
                  </a:lnTo>
                  <a:cubicBezTo>
                    <a:pt x="10122" y="21600"/>
                    <a:pt x="0" y="19118"/>
                    <a:pt x="0" y="1911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" name="Shape 1593"/>
            <p:cNvSpPr/>
            <p:nvPr/>
          </p:nvSpPr>
          <p:spPr>
            <a:xfrm>
              <a:off x="6078950" y="2588395"/>
              <a:ext cx="876190" cy="757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0" y="21600"/>
                  </a:moveTo>
                  <a:lnTo>
                    <a:pt x="21600" y="10353"/>
                  </a:lnTo>
                  <a:cubicBezTo>
                    <a:pt x="16072" y="3956"/>
                    <a:pt x="8435" y="0"/>
                    <a:pt x="0" y="0"/>
                  </a:cubicBezTo>
                  <a:lnTo>
                    <a:pt x="0" y="15906"/>
                  </a:lnTo>
                  <a:cubicBezTo>
                    <a:pt x="4639" y="15906"/>
                    <a:pt x="8839" y="18082"/>
                    <a:pt x="11880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23407" y="2083236"/>
            <a:ext cx="886571" cy="657146"/>
            <a:chOff x="6564542" y="2955067"/>
            <a:chExt cx="1182094" cy="876194"/>
          </a:xfrm>
        </p:grpSpPr>
        <p:sp>
          <p:nvSpPr>
            <p:cNvPr id="6" name="Shape 1588"/>
            <p:cNvSpPr/>
            <p:nvPr/>
          </p:nvSpPr>
          <p:spPr>
            <a:xfrm>
              <a:off x="6683463" y="3123538"/>
              <a:ext cx="1063173" cy="61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389"/>
                  </a:moveTo>
                  <a:lnTo>
                    <a:pt x="13424" y="1954"/>
                  </a:lnTo>
                  <a:lnTo>
                    <a:pt x="12962" y="0"/>
                  </a:lnTo>
                  <a:lnTo>
                    <a:pt x="21600" y="2047"/>
                  </a:lnTo>
                  <a:lnTo>
                    <a:pt x="16255" y="13950"/>
                  </a:lnTo>
                  <a:lnTo>
                    <a:pt x="15833" y="12161"/>
                  </a:lnTo>
                  <a:lnTo>
                    <a:pt x="2403" y="21600"/>
                  </a:lnTo>
                  <a:cubicBezTo>
                    <a:pt x="2403" y="21600"/>
                    <a:pt x="0" y="11389"/>
                    <a:pt x="0" y="1138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Shape 1596"/>
            <p:cNvSpPr/>
            <p:nvPr/>
          </p:nvSpPr>
          <p:spPr>
            <a:xfrm>
              <a:off x="6564542" y="2955067"/>
              <a:ext cx="757230" cy="87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94" y="21600"/>
                  </a:moveTo>
                  <a:lnTo>
                    <a:pt x="21600" y="21600"/>
                  </a:lnTo>
                  <a:cubicBezTo>
                    <a:pt x="21600" y="13165"/>
                    <a:pt x="17644" y="5528"/>
                    <a:pt x="11247" y="0"/>
                  </a:cubicBezTo>
                  <a:lnTo>
                    <a:pt x="0" y="9720"/>
                  </a:lnTo>
                  <a:cubicBezTo>
                    <a:pt x="3518" y="12760"/>
                    <a:pt x="5694" y="16960"/>
                    <a:pt x="5694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4923408" y="2737300"/>
            <a:ext cx="863367" cy="657146"/>
            <a:chOff x="6564542" y="3827152"/>
            <a:chExt cx="1151156" cy="876194"/>
          </a:xfrm>
        </p:grpSpPr>
        <p:sp>
          <p:nvSpPr>
            <p:cNvPr id="9" name="Shape 1586"/>
            <p:cNvSpPr/>
            <p:nvPr/>
          </p:nvSpPr>
          <p:spPr>
            <a:xfrm>
              <a:off x="6653734" y="3985712"/>
              <a:ext cx="1061964" cy="61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81" y="0"/>
                  </a:moveTo>
                  <a:lnTo>
                    <a:pt x="15849" y="9698"/>
                  </a:lnTo>
                  <a:lnTo>
                    <a:pt x="16323" y="7759"/>
                  </a:lnTo>
                  <a:lnTo>
                    <a:pt x="21600" y="19720"/>
                  </a:lnTo>
                  <a:lnTo>
                    <a:pt x="12940" y="21600"/>
                  </a:lnTo>
                  <a:lnTo>
                    <a:pt x="13374" y="19824"/>
                  </a:lnTo>
                  <a:lnTo>
                    <a:pt x="0" y="10123"/>
                  </a:lnTo>
                  <a:cubicBezTo>
                    <a:pt x="0" y="10123"/>
                    <a:pt x="2481" y="0"/>
                    <a:pt x="2481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1599"/>
            <p:cNvSpPr/>
            <p:nvPr/>
          </p:nvSpPr>
          <p:spPr>
            <a:xfrm>
              <a:off x="6564542" y="3827152"/>
              <a:ext cx="757230" cy="87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94" y="0"/>
                  </a:moveTo>
                  <a:cubicBezTo>
                    <a:pt x="5694" y="4640"/>
                    <a:pt x="3518" y="8840"/>
                    <a:pt x="0" y="11880"/>
                  </a:cubicBezTo>
                  <a:lnTo>
                    <a:pt x="11247" y="21600"/>
                  </a:lnTo>
                  <a:cubicBezTo>
                    <a:pt x="17644" y="16072"/>
                    <a:pt x="21600" y="8435"/>
                    <a:pt x="21600" y="0"/>
                  </a:cubicBezTo>
                  <a:cubicBezTo>
                    <a:pt x="21600" y="0"/>
                    <a:pt x="5694" y="0"/>
                    <a:pt x="569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4559213" y="3101494"/>
            <a:ext cx="657143" cy="886571"/>
            <a:chOff x="6078950" y="4312744"/>
            <a:chExt cx="876190" cy="1182094"/>
          </a:xfrm>
        </p:grpSpPr>
        <p:sp>
          <p:nvSpPr>
            <p:cNvPr id="12" name="Shape 1587"/>
            <p:cNvSpPr/>
            <p:nvPr/>
          </p:nvSpPr>
          <p:spPr>
            <a:xfrm>
              <a:off x="6168141" y="4431665"/>
              <a:ext cx="615228" cy="106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11" y="0"/>
                  </a:moveTo>
                  <a:lnTo>
                    <a:pt x="19646" y="13424"/>
                  </a:lnTo>
                  <a:lnTo>
                    <a:pt x="21600" y="12962"/>
                  </a:lnTo>
                  <a:lnTo>
                    <a:pt x="19554" y="21600"/>
                  </a:lnTo>
                  <a:lnTo>
                    <a:pt x="7650" y="16255"/>
                  </a:lnTo>
                  <a:lnTo>
                    <a:pt x="9439" y="15833"/>
                  </a:lnTo>
                  <a:lnTo>
                    <a:pt x="0" y="2403"/>
                  </a:lnTo>
                  <a:cubicBezTo>
                    <a:pt x="0" y="2403"/>
                    <a:pt x="10211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Shape 1602"/>
            <p:cNvSpPr/>
            <p:nvPr/>
          </p:nvSpPr>
          <p:spPr>
            <a:xfrm>
              <a:off x="6078950" y="4312744"/>
              <a:ext cx="876190" cy="75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694"/>
                  </a:moveTo>
                  <a:lnTo>
                    <a:pt x="0" y="21600"/>
                  </a:lnTo>
                  <a:cubicBezTo>
                    <a:pt x="8435" y="21600"/>
                    <a:pt x="16072" y="17643"/>
                    <a:pt x="21600" y="11247"/>
                  </a:cubicBezTo>
                  <a:lnTo>
                    <a:pt x="11880" y="0"/>
                  </a:lnTo>
                  <a:cubicBezTo>
                    <a:pt x="8839" y="3518"/>
                    <a:pt x="4639" y="5694"/>
                    <a:pt x="0" y="56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8"/>
          <p:cNvGrpSpPr/>
          <p:nvPr/>
        </p:nvGrpSpPr>
        <p:grpSpPr>
          <a:xfrm>
            <a:off x="3905150" y="3101494"/>
            <a:ext cx="657146" cy="886571"/>
            <a:chOff x="5206865" y="4312744"/>
            <a:chExt cx="876194" cy="1182094"/>
          </a:xfrm>
        </p:grpSpPr>
        <p:sp>
          <p:nvSpPr>
            <p:cNvPr id="15" name="Shape 1591"/>
            <p:cNvSpPr/>
            <p:nvPr/>
          </p:nvSpPr>
          <p:spPr>
            <a:xfrm>
              <a:off x="5375337" y="4431665"/>
              <a:ext cx="615241" cy="106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89" y="0"/>
                  </a:moveTo>
                  <a:lnTo>
                    <a:pt x="1954" y="13424"/>
                  </a:lnTo>
                  <a:lnTo>
                    <a:pt x="0" y="12962"/>
                  </a:lnTo>
                  <a:lnTo>
                    <a:pt x="2046" y="21600"/>
                  </a:lnTo>
                  <a:lnTo>
                    <a:pt x="13950" y="16255"/>
                  </a:lnTo>
                  <a:lnTo>
                    <a:pt x="12161" y="15833"/>
                  </a:lnTo>
                  <a:lnTo>
                    <a:pt x="21600" y="2403"/>
                  </a:lnTo>
                  <a:cubicBezTo>
                    <a:pt x="21600" y="2403"/>
                    <a:pt x="11389" y="0"/>
                    <a:pt x="11389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Shape 1605"/>
            <p:cNvSpPr/>
            <p:nvPr/>
          </p:nvSpPr>
          <p:spPr>
            <a:xfrm>
              <a:off x="5206865" y="4312744"/>
              <a:ext cx="876194" cy="75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0" y="0"/>
                  </a:moveTo>
                  <a:lnTo>
                    <a:pt x="0" y="11247"/>
                  </a:lnTo>
                  <a:cubicBezTo>
                    <a:pt x="5528" y="17643"/>
                    <a:pt x="13165" y="21600"/>
                    <a:pt x="21600" y="21600"/>
                  </a:cubicBezTo>
                  <a:lnTo>
                    <a:pt x="21600" y="5694"/>
                  </a:lnTo>
                  <a:cubicBezTo>
                    <a:pt x="16960" y="5694"/>
                    <a:pt x="12760" y="3518"/>
                    <a:pt x="972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9"/>
          <p:cNvGrpSpPr/>
          <p:nvPr/>
        </p:nvGrpSpPr>
        <p:grpSpPr>
          <a:xfrm>
            <a:off x="3332845" y="2737300"/>
            <a:ext cx="865225" cy="657146"/>
            <a:chOff x="4443791" y="3827152"/>
            <a:chExt cx="1153633" cy="876194"/>
          </a:xfrm>
        </p:grpSpPr>
        <p:sp>
          <p:nvSpPr>
            <p:cNvPr id="18" name="Shape 1590"/>
            <p:cNvSpPr/>
            <p:nvPr/>
          </p:nvSpPr>
          <p:spPr>
            <a:xfrm>
              <a:off x="4443791" y="3985712"/>
              <a:ext cx="1061959" cy="61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18" y="0"/>
                  </a:moveTo>
                  <a:lnTo>
                    <a:pt x="5751" y="9698"/>
                  </a:lnTo>
                  <a:lnTo>
                    <a:pt x="5277" y="7759"/>
                  </a:lnTo>
                  <a:lnTo>
                    <a:pt x="0" y="19720"/>
                  </a:lnTo>
                  <a:lnTo>
                    <a:pt x="8660" y="21600"/>
                  </a:lnTo>
                  <a:lnTo>
                    <a:pt x="8226" y="19824"/>
                  </a:lnTo>
                  <a:lnTo>
                    <a:pt x="21600" y="10123"/>
                  </a:lnTo>
                  <a:cubicBezTo>
                    <a:pt x="21600" y="10123"/>
                    <a:pt x="19118" y="0"/>
                    <a:pt x="19118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Shape 1608"/>
            <p:cNvSpPr/>
            <p:nvPr/>
          </p:nvSpPr>
          <p:spPr>
            <a:xfrm>
              <a:off x="4840194" y="3827152"/>
              <a:ext cx="757230" cy="87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06" y="0"/>
                  </a:moveTo>
                  <a:lnTo>
                    <a:pt x="0" y="0"/>
                  </a:lnTo>
                  <a:cubicBezTo>
                    <a:pt x="0" y="8436"/>
                    <a:pt x="3956" y="16072"/>
                    <a:pt x="10353" y="21600"/>
                  </a:cubicBezTo>
                  <a:lnTo>
                    <a:pt x="21600" y="11880"/>
                  </a:lnTo>
                  <a:cubicBezTo>
                    <a:pt x="18082" y="8840"/>
                    <a:pt x="15906" y="4640"/>
                    <a:pt x="1590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10"/>
          <p:cNvGrpSpPr/>
          <p:nvPr/>
        </p:nvGrpSpPr>
        <p:grpSpPr>
          <a:xfrm>
            <a:off x="3303115" y="2083236"/>
            <a:ext cx="894947" cy="657146"/>
            <a:chOff x="4404151" y="2955067"/>
            <a:chExt cx="1193263" cy="876194"/>
          </a:xfrm>
        </p:grpSpPr>
        <p:sp>
          <p:nvSpPr>
            <p:cNvPr id="21" name="Shape 1592"/>
            <p:cNvSpPr/>
            <p:nvPr/>
          </p:nvSpPr>
          <p:spPr>
            <a:xfrm>
              <a:off x="4404151" y="3123538"/>
              <a:ext cx="1063183" cy="61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89"/>
                  </a:moveTo>
                  <a:lnTo>
                    <a:pt x="8177" y="1954"/>
                  </a:lnTo>
                  <a:lnTo>
                    <a:pt x="8638" y="0"/>
                  </a:lnTo>
                  <a:lnTo>
                    <a:pt x="0" y="2047"/>
                  </a:lnTo>
                  <a:lnTo>
                    <a:pt x="5345" y="13950"/>
                  </a:lnTo>
                  <a:lnTo>
                    <a:pt x="5767" y="12161"/>
                  </a:lnTo>
                  <a:lnTo>
                    <a:pt x="19197" y="21600"/>
                  </a:lnTo>
                  <a:cubicBezTo>
                    <a:pt x="19197" y="21600"/>
                    <a:pt x="21600" y="11389"/>
                    <a:pt x="21600" y="1138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Shape 1611"/>
            <p:cNvSpPr/>
            <p:nvPr/>
          </p:nvSpPr>
          <p:spPr>
            <a:xfrm>
              <a:off x="4840194" y="2955067"/>
              <a:ext cx="757220" cy="87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720"/>
                  </a:moveTo>
                  <a:lnTo>
                    <a:pt x="10353" y="0"/>
                  </a:lnTo>
                  <a:cubicBezTo>
                    <a:pt x="3956" y="5528"/>
                    <a:pt x="0" y="13165"/>
                    <a:pt x="0" y="21600"/>
                  </a:cubicBezTo>
                  <a:lnTo>
                    <a:pt x="15906" y="21600"/>
                  </a:lnTo>
                  <a:cubicBezTo>
                    <a:pt x="15906" y="16960"/>
                    <a:pt x="18082" y="12760"/>
                    <a:pt x="21600" y="972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2"/>
          <p:cNvGrpSpPr/>
          <p:nvPr/>
        </p:nvGrpSpPr>
        <p:grpSpPr>
          <a:xfrm>
            <a:off x="3905149" y="1525796"/>
            <a:ext cx="657146" cy="850357"/>
            <a:chOff x="5206865" y="2211813"/>
            <a:chExt cx="876194" cy="1133810"/>
          </a:xfrm>
        </p:grpSpPr>
        <p:sp>
          <p:nvSpPr>
            <p:cNvPr id="24" name="Shape 1589"/>
            <p:cNvSpPr/>
            <p:nvPr/>
          </p:nvSpPr>
          <p:spPr>
            <a:xfrm>
              <a:off x="5315876" y="2211813"/>
              <a:ext cx="617346" cy="106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18"/>
                  </a:moveTo>
                  <a:lnTo>
                    <a:pt x="11902" y="5751"/>
                  </a:lnTo>
                  <a:lnTo>
                    <a:pt x="13841" y="5277"/>
                  </a:lnTo>
                  <a:lnTo>
                    <a:pt x="1880" y="0"/>
                  </a:lnTo>
                  <a:lnTo>
                    <a:pt x="0" y="8660"/>
                  </a:lnTo>
                  <a:lnTo>
                    <a:pt x="1775" y="8226"/>
                  </a:lnTo>
                  <a:lnTo>
                    <a:pt x="11478" y="21600"/>
                  </a:lnTo>
                  <a:cubicBezTo>
                    <a:pt x="11478" y="21600"/>
                    <a:pt x="21600" y="19118"/>
                    <a:pt x="21600" y="1911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5" name="Shape 1614"/>
            <p:cNvSpPr/>
            <p:nvPr/>
          </p:nvSpPr>
          <p:spPr>
            <a:xfrm>
              <a:off x="5206865" y="2588396"/>
              <a:ext cx="876194" cy="75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906"/>
                  </a:moveTo>
                  <a:lnTo>
                    <a:pt x="21600" y="0"/>
                  </a:lnTo>
                  <a:cubicBezTo>
                    <a:pt x="13165" y="0"/>
                    <a:pt x="5528" y="3956"/>
                    <a:pt x="0" y="10353"/>
                  </a:cubicBezTo>
                  <a:lnTo>
                    <a:pt x="9720" y="21600"/>
                  </a:lnTo>
                  <a:cubicBezTo>
                    <a:pt x="12760" y="18082"/>
                    <a:pt x="16960" y="15906"/>
                    <a:pt x="21600" y="159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11"/>
          <p:cNvGrpSpPr/>
          <p:nvPr/>
        </p:nvGrpSpPr>
        <p:grpSpPr>
          <a:xfrm>
            <a:off x="4369491" y="2476347"/>
            <a:ext cx="374112" cy="561168"/>
            <a:chOff x="5825986" y="3479214"/>
            <a:chExt cx="498816" cy="748224"/>
          </a:xfrm>
        </p:grpSpPr>
        <p:sp>
          <p:nvSpPr>
            <p:cNvPr id="27" name="Shape 1621"/>
            <p:cNvSpPr/>
            <p:nvPr/>
          </p:nvSpPr>
          <p:spPr>
            <a:xfrm>
              <a:off x="5825986" y="3479214"/>
              <a:ext cx="498816" cy="74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66" y="8831"/>
                  </a:moveTo>
                  <a:cubicBezTo>
                    <a:pt x="17325" y="8934"/>
                    <a:pt x="17111" y="9089"/>
                    <a:pt x="16823" y="9295"/>
                  </a:cubicBezTo>
                  <a:cubicBezTo>
                    <a:pt x="16534" y="9502"/>
                    <a:pt x="16319" y="9656"/>
                    <a:pt x="16179" y="9759"/>
                  </a:cubicBezTo>
                  <a:cubicBezTo>
                    <a:pt x="14379" y="11193"/>
                    <a:pt x="13388" y="12591"/>
                    <a:pt x="13204" y="13950"/>
                  </a:cubicBezTo>
                  <a:lnTo>
                    <a:pt x="8396" y="13950"/>
                  </a:lnTo>
                  <a:cubicBezTo>
                    <a:pt x="8212" y="12591"/>
                    <a:pt x="7221" y="11193"/>
                    <a:pt x="5421" y="9759"/>
                  </a:cubicBezTo>
                  <a:cubicBezTo>
                    <a:pt x="5281" y="9656"/>
                    <a:pt x="5066" y="9502"/>
                    <a:pt x="4777" y="9295"/>
                  </a:cubicBezTo>
                  <a:cubicBezTo>
                    <a:pt x="4489" y="9089"/>
                    <a:pt x="4274" y="8934"/>
                    <a:pt x="4134" y="8831"/>
                  </a:cubicBezTo>
                  <a:cubicBezTo>
                    <a:pt x="3178" y="8091"/>
                    <a:pt x="2700" y="7246"/>
                    <a:pt x="2700" y="6300"/>
                  </a:cubicBezTo>
                  <a:cubicBezTo>
                    <a:pt x="2700" y="5625"/>
                    <a:pt x="2943" y="4997"/>
                    <a:pt x="3427" y="4415"/>
                  </a:cubicBezTo>
                  <a:cubicBezTo>
                    <a:pt x="3913" y="3834"/>
                    <a:pt x="4546" y="3359"/>
                    <a:pt x="5326" y="2988"/>
                  </a:cubicBezTo>
                  <a:cubicBezTo>
                    <a:pt x="6106" y="2618"/>
                    <a:pt x="6971" y="2327"/>
                    <a:pt x="7920" y="2116"/>
                  </a:cubicBezTo>
                  <a:cubicBezTo>
                    <a:pt x="8870" y="1905"/>
                    <a:pt x="9829" y="1799"/>
                    <a:pt x="10800" y="1799"/>
                  </a:cubicBezTo>
                  <a:cubicBezTo>
                    <a:pt x="11771" y="1799"/>
                    <a:pt x="12730" y="1905"/>
                    <a:pt x="13680" y="2116"/>
                  </a:cubicBezTo>
                  <a:cubicBezTo>
                    <a:pt x="14628" y="2327"/>
                    <a:pt x="15493" y="2618"/>
                    <a:pt x="16274" y="2988"/>
                  </a:cubicBezTo>
                  <a:cubicBezTo>
                    <a:pt x="17054" y="3359"/>
                    <a:pt x="17687" y="3834"/>
                    <a:pt x="18173" y="4415"/>
                  </a:cubicBezTo>
                  <a:cubicBezTo>
                    <a:pt x="18657" y="4997"/>
                    <a:pt x="18900" y="5625"/>
                    <a:pt x="18900" y="6300"/>
                  </a:cubicBezTo>
                  <a:cubicBezTo>
                    <a:pt x="18900" y="7246"/>
                    <a:pt x="18422" y="8091"/>
                    <a:pt x="17466" y="8831"/>
                  </a:cubicBezTo>
                  <a:cubicBezTo>
                    <a:pt x="17466" y="8831"/>
                    <a:pt x="17466" y="8831"/>
                    <a:pt x="17466" y="8831"/>
                  </a:cubicBezTo>
                  <a:close/>
                  <a:moveTo>
                    <a:pt x="20661" y="3705"/>
                  </a:moveTo>
                  <a:cubicBezTo>
                    <a:pt x="20035" y="2904"/>
                    <a:pt x="19213" y="2238"/>
                    <a:pt x="18194" y="1708"/>
                  </a:cubicBezTo>
                  <a:cubicBezTo>
                    <a:pt x="17174" y="1179"/>
                    <a:pt x="16021" y="762"/>
                    <a:pt x="14734" y="457"/>
                  </a:cubicBezTo>
                  <a:cubicBezTo>
                    <a:pt x="13447" y="153"/>
                    <a:pt x="12136" y="0"/>
                    <a:pt x="10800" y="0"/>
                  </a:cubicBezTo>
                  <a:cubicBezTo>
                    <a:pt x="9464" y="0"/>
                    <a:pt x="8153" y="153"/>
                    <a:pt x="6866" y="457"/>
                  </a:cubicBezTo>
                  <a:cubicBezTo>
                    <a:pt x="5579" y="762"/>
                    <a:pt x="4426" y="1179"/>
                    <a:pt x="3407" y="1708"/>
                  </a:cubicBezTo>
                  <a:cubicBezTo>
                    <a:pt x="2387" y="2238"/>
                    <a:pt x="1564" y="2903"/>
                    <a:pt x="938" y="3705"/>
                  </a:cubicBezTo>
                  <a:cubicBezTo>
                    <a:pt x="312" y="4507"/>
                    <a:pt x="0" y="5372"/>
                    <a:pt x="0" y="6300"/>
                  </a:cubicBezTo>
                  <a:cubicBezTo>
                    <a:pt x="0" y="7753"/>
                    <a:pt x="724" y="9009"/>
                    <a:pt x="2173" y="10069"/>
                  </a:cubicBezTo>
                  <a:cubicBezTo>
                    <a:pt x="2805" y="10528"/>
                    <a:pt x="3330" y="10936"/>
                    <a:pt x="3745" y="11292"/>
                  </a:cubicBezTo>
                  <a:cubicBezTo>
                    <a:pt x="4159" y="11648"/>
                    <a:pt x="4578" y="12096"/>
                    <a:pt x="5000" y="12635"/>
                  </a:cubicBezTo>
                  <a:cubicBezTo>
                    <a:pt x="5421" y="13174"/>
                    <a:pt x="5661" y="13678"/>
                    <a:pt x="5717" y="14147"/>
                  </a:cubicBezTo>
                  <a:cubicBezTo>
                    <a:pt x="5056" y="14409"/>
                    <a:pt x="4726" y="14794"/>
                    <a:pt x="4726" y="15300"/>
                  </a:cubicBezTo>
                  <a:cubicBezTo>
                    <a:pt x="4726" y="15647"/>
                    <a:pt x="4901" y="15947"/>
                    <a:pt x="5253" y="16200"/>
                  </a:cubicBezTo>
                  <a:cubicBezTo>
                    <a:pt x="4901" y="16453"/>
                    <a:pt x="4726" y="16753"/>
                    <a:pt x="4726" y="17100"/>
                  </a:cubicBezTo>
                  <a:cubicBezTo>
                    <a:pt x="4726" y="17588"/>
                    <a:pt x="5042" y="17968"/>
                    <a:pt x="5675" y="18240"/>
                  </a:cubicBezTo>
                  <a:cubicBezTo>
                    <a:pt x="5492" y="18455"/>
                    <a:pt x="5401" y="18675"/>
                    <a:pt x="5401" y="18901"/>
                  </a:cubicBezTo>
                  <a:cubicBezTo>
                    <a:pt x="5401" y="19331"/>
                    <a:pt x="5622" y="19665"/>
                    <a:pt x="6064" y="19898"/>
                  </a:cubicBezTo>
                  <a:cubicBezTo>
                    <a:pt x="6507" y="20133"/>
                    <a:pt x="7053" y="20251"/>
                    <a:pt x="7699" y="20251"/>
                  </a:cubicBezTo>
                  <a:cubicBezTo>
                    <a:pt x="7981" y="20663"/>
                    <a:pt x="8403" y="20991"/>
                    <a:pt x="8964" y="21235"/>
                  </a:cubicBezTo>
                  <a:cubicBezTo>
                    <a:pt x="9527" y="21478"/>
                    <a:pt x="10139" y="21600"/>
                    <a:pt x="10800" y="21600"/>
                  </a:cubicBezTo>
                  <a:cubicBezTo>
                    <a:pt x="11461" y="21600"/>
                    <a:pt x="12073" y="21478"/>
                    <a:pt x="12636" y="21235"/>
                  </a:cubicBezTo>
                  <a:cubicBezTo>
                    <a:pt x="13198" y="20991"/>
                    <a:pt x="13620" y="20663"/>
                    <a:pt x="13901" y="20251"/>
                  </a:cubicBezTo>
                  <a:cubicBezTo>
                    <a:pt x="14548" y="20251"/>
                    <a:pt x="15093" y="20133"/>
                    <a:pt x="15536" y="19898"/>
                  </a:cubicBezTo>
                  <a:cubicBezTo>
                    <a:pt x="15978" y="19665"/>
                    <a:pt x="16201" y="19331"/>
                    <a:pt x="16201" y="18901"/>
                  </a:cubicBezTo>
                  <a:cubicBezTo>
                    <a:pt x="16201" y="18675"/>
                    <a:pt x="16108" y="18455"/>
                    <a:pt x="15925" y="18240"/>
                  </a:cubicBezTo>
                  <a:cubicBezTo>
                    <a:pt x="16558" y="17968"/>
                    <a:pt x="16874" y="17588"/>
                    <a:pt x="16874" y="17100"/>
                  </a:cubicBezTo>
                  <a:cubicBezTo>
                    <a:pt x="16874" y="16753"/>
                    <a:pt x="16699" y="16453"/>
                    <a:pt x="16347" y="16200"/>
                  </a:cubicBezTo>
                  <a:cubicBezTo>
                    <a:pt x="16699" y="15947"/>
                    <a:pt x="16874" y="15647"/>
                    <a:pt x="16874" y="15300"/>
                  </a:cubicBezTo>
                  <a:cubicBezTo>
                    <a:pt x="16874" y="14794"/>
                    <a:pt x="16544" y="14409"/>
                    <a:pt x="15883" y="14147"/>
                  </a:cubicBezTo>
                  <a:cubicBezTo>
                    <a:pt x="15940" y="13678"/>
                    <a:pt x="16179" y="13174"/>
                    <a:pt x="16600" y="12635"/>
                  </a:cubicBezTo>
                  <a:cubicBezTo>
                    <a:pt x="17022" y="12096"/>
                    <a:pt x="17441" y="11648"/>
                    <a:pt x="17855" y="11292"/>
                  </a:cubicBezTo>
                  <a:cubicBezTo>
                    <a:pt x="18271" y="10936"/>
                    <a:pt x="18795" y="10528"/>
                    <a:pt x="19427" y="10069"/>
                  </a:cubicBezTo>
                  <a:cubicBezTo>
                    <a:pt x="20876" y="9009"/>
                    <a:pt x="21600" y="7753"/>
                    <a:pt x="21600" y="6300"/>
                  </a:cubicBezTo>
                  <a:cubicBezTo>
                    <a:pt x="21600" y="5372"/>
                    <a:pt x="21288" y="4507"/>
                    <a:pt x="20661" y="3705"/>
                  </a:cubicBezTo>
                  <a:cubicBezTo>
                    <a:pt x="20661" y="3705"/>
                    <a:pt x="20661" y="3705"/>
                    <a:pt x="20661" y="37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Shape 1622"/>
            <p:cNvSpPr/>
            <p:nvPr/>
          </p:nvSpPr>
          <p:spPr>
            <a:xfrm>
              <a:off x="6057672" y="3613741"/>
              <a:ext cx="124690" cy="9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6" y="1800"/>
                  </a:moveTo>
                  <a:cubicBezTo>
                    <a:pt x="8314" y="607"/>
                    <a:pt x="5513" y="0"/>
                    <a:pt x="2701" y="0"/>
                  </a:cubicBezTo>
                  <a:cubicBezTo>
                    <a:pt x="1972" y="0"/>
                    <a:pt x="1340" y="357"/>
                    <a:pt x="804" y="1072"/>
                  </a:cubicBezTo>
                  <a:cubicBezTo>
                    <a:pt x="268" y="1787"/>
                    <a:pt x="0" y="2629"/>
                    <a:pt x="0" y="3600"/>
                  </a:cubicBezTo>
                  <a:cubicBezTo>
                    <a:pt x="0" y="4578"/>
                    <a:pt x="268" y="5420"/>
                    <a:pt x="804" y="6135"/>
                  </a:cubicBezTo>
                  <a:cubicBezTo>
                    <a:pt x="1340" y="6843"/>
                    <a:pt x="1972" y="7200"/>
                    <a:pt x="2701" y="7200"/>
                  </a:cubicBezTo>
                  <a:cubicBezTo>
                    <a:pt x="5629" y="7200"/>
                    <a:pt x="8608" y="8137"/>
                    <a:pt x="11647" y="10011"/>
                  </a:cubicBezTo>
                  <a:cubicBezTo>
                    <a:pt x="14687" y="11885"/>
                    <a:pt x="16204" y="14548"/>
                    <a:pt x="16204" y="18000"/>
                  </a:cubicBezTo>
                  <a:cubicBezTo>
                    <a:pt x="16204" y="18978"/>
                    <a:pt x="16467" y="19820"/>
                    <a:pt x="17003" y="20528"/>
                  </a:cubicBezTo>
                  <a:cubicBezTo>
                    <a:pt x="17539" y="21243"/>
                    <a:pt x="18171" y="21600"/>
                    <a:pt x="18904" y="21600"/>
                  </a:cubicBezTo>
                  <a:cubicBezTo>
                    <a:pt x="19633" y="21600"/>
                    <a:pt x="20265" y="21243"/>
                    <a:pt x="20801" y="20528"/>
                  </a:cubicBezTo>
                  <a:cubicBezTo>
                    <a:pt x="21337" y="19820"/>
                    <a:pt x="21600" y="18978"/>
                    <a:pt x="21600" y="18000"/>
                  </a:cubicBezTo>
                  <a:cubicBezTo>
                    <a:pt x="21600" y="14097"/>
                    <a:pt x="20548" y="10726"/>
                    <a:pt x="18439" y="7874"/>
                  </a:cubicBezTo>
                  <a:cubicBezTo>
                    <a:pt x="16330" y="5029"/>
                    <a:pt x="13882" y="3000"/>
                    <a:pt x="11096" y="1800"/>
                  </a:cubicBezTo>
                  <a:cubicBezTo>
                    <a:pt x="11096" y="1800"/>
                    <a:pt x="11096" y="1800"/>
                    <a:pt x="11096" y="1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 Placeholder 4"/>
          <p:cNvSpPr txBox="1">
            <a:spLocks/>
          </p:cNvSpPr>
          <p:nvPr/>
        </p:nvSpPr>
        <p:spPr>
          <a:xfrm>
            <a:off x="5198284" y="866372"/>
            <a:ext cx="2375039" cy="632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3"/>
              </a:rPr>
              <a:t>HTML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*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超文本标记语言（英语：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HyperText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 Markup Language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，简称：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HTML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）是一种用于创建网页的标准标记语言。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 Placeholder 4"/>
          <p:cNvSpPr txBox="1">
            <a:spLocks/>
          </p:cNvSpPr>
          <p:nvPr/>
        </p:nvSpPr>
        <p:spPr>
          <a:xfrm>
            <a:off x="5941701" y="1706153"/>
            <a:ext cx="2439477" cy="855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4"/>
              </a:rPr>
              <a:t>CSS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*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层叠样式表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—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也就是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CSS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 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—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是你在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之后应该学习的第二门技术。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HTML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用于定义内容的结构和语义，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CSS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用于设计风格和布局。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 Placeholder 4"/>
          <p:cNvSpPr txBox="1">
            <a:spLocks/>
          </p:cNvSpPr>
          <p:nvPr/>
        </p:nvSpPr>
        <p:spPr>
          <a:xfrm>
            <a:off x="5957263" y="2906334"/>
            <a:ext cx="2007429" cy="7878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hlinkClick r:id="rId7"/>
              </a:rPr>
              <a:t>JavaScript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*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buNone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JavaScript</a:t>
            </a:r>
            <a:r>
              <a:rPr lang="zh-CN" altLang="en-US" sz="1000" dirty="0"/>
              <a:t> 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编程语言允许你在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Web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页面上实现复杂的功能。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 Placeholder 4"/>
          <p:cNvSpPr txBox="1">
            <a:spLocks/>
          </p:cNvSpPr>
          <p:nvPr/>
        </p:nvSpPr>
        <p:spPr>
          <a:xfrm>
            <a:off x="5197134" y="3965781"/>
            <a:ext cx="2177015" cy="632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hlinkClick r:id="rId8"/>
              </a:rPr>
              <a:t>jQuery 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*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buNone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jQuery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是一个快速、简洁的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JavaScript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框架，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 Placeholder 4"/>
          <p:cNvSpPr txBox="1">
            <a:spLocks/>
          </p:cNvSpPr>
          <p:nvPr/>
        </p:nvSpPr>
        <p:spPr>
          <a:xfrm>
            <a:off x="539553" y="879100"/>
            <a:ext cx="3364702" cy="7964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OWL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组件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 algn="r">
              <a:buNone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Odoo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Javascript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框架使用称为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Owl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的自定义组件框架。它是一个声明式组件系统，受到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Vue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React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的粗略启发。组件使用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QWeb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模板定义，并添加了一些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Owl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特定指令。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10"/>
              </a:rPr>
              <a:t>Owl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10"/>
              </a:rPr>
              <a:t>官方文档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包含完整的参考资料和教程。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 Placeholder 4"/>
          <p:cNvSpPr txBox="1">
            <a:spLocks/>
          </p:cNvSpPr>
          <p:nvPr/>
        </p:nvSpPr>
        <p:spPr>
          <a:xfrm>
            <a:off x="251520" y="1808232"/>
            <a:ext cx="3075337" cy="11620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11"/>
              </a:rPr>
              <a:t>Views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 algn="r">
              <a:buNone/>
            </a:pPr>
            <a:r>
              <a:rPr lang="zh-CN" altLang="en-US" sz="1000" dirty="0"/>
              <a:t>视图定义了记录应如何显示给最终用户。它们是在 </a:t>
            </a:r>
            <a:r>
              <a:rPr lang="en-US" altLang="zh-CN" sz="1000" dirty="0"/>
              <a:t>XML </a:t>
            </a:r>
            <a:r>
              <a:rPr lang="zh-CN" altLang="en-US" sz="1000" dirty="0"/>
              <a:t>中指定的，这意味着它们可以独立于它们所代表的模型进行编辑。它们很灵活，允许对其控制的屏幕进行高级别的定制。存在各种类型的视图。它们中的每一个都代表一种可视化模式：表单、列表、看板等。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 Placeholder 4"/>
          <p:cNvSpPr txBox="1">
            <a:spLocks/>
          </p:cNvSpPr>
          <p:nvPr/>
        </p:nvSpPr>
        <p:spPr>
          <a:xfrm>
            <a:off x="1122343" y="3133500"/>
            <a:ext cx="1977410" cy="632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12"/>
              </a:rPr>
              <a:t>QWEB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 algn="r">
              <a:buNone/>
            </a:pP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QWeb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Odoo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使用的主要模板引擎。它是一个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XML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模板引擎 ，主要用于生成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HTML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片段和页面。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 Placeholder 4"/>
          <p:cNvSpPr txBox="1">
            <a:spLocks/>
          </p:cNvSpPr>
          <p:nvPr/>
        </p:nvSpPr>
        <p:spPr>
          <a:xfrm>
            <a:off x="1900096" y="3965781"/>
            <a:ext cx="2025363" cy="632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13"/>
              </a:rPr>
              <a:t>Bootstrap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*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 algn="r">
              <a:buNone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Bootstrap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是全球最受欢迎的前端框架，用于构建响应式、移动设备优先的网站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Placeholder 4"/>
          <p:cNvSpPr txBox="1">
            <a:spLocks/>
          </p:cNvSpPr>
          <p:nvPr/>
        </p:nvSpPr>
        <p:spPr>
          <a:xfrm>
            <a:off x="4654460" y="1988830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 Placeholder 4"/>
          <p:cNvSpPr txBox="1">
            <a:spLocks/>
          </p:cNvSpPr>
          <p:nvPr/>
        </p:nvSpPr>
        <p:spPr>
          <a:xfrm>
            <a:off x="5058953" y="2354379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 Placeholder 4"/>
          <p:cNvSpPr txBox="1">
            <a:spLocks/>
          </p:cNvSpPr>
          <p:nvPr/>
        </p:nvSpPr>
        <p:spPr>
          <a:xfrm>
            <a:off x="5044666" y="2932676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 Placeholder 4"/>
          <p:cNvSpPr txBox="1">
            <a:spLocks/>
          </p:cNvSpPr>
          <p:nvPr/>
        </p:nvSpPr>
        <p:spPr>
          <a:xfrm>
            <a:off x="4636082" y="3312608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 Placeholder 4"/>
          <p:cNvSpPr txBox="1">
            <a:spLocks/>
          </p:cNvSpPr>
          <p:nvPr/>
        </p:nvSpPr>
        <p:spPr>
          <a:xfrm>
            <a:off x="4093446" y="3306471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 Placeholder 4"/>
          <p:cNvSpPr txBox="1">
            <a:spLocks/>
          </p:cNvSpPr>
          <p:nvPr/>
        </p:nvSpPr>
        <p:spPr>
          <a:xfrm>
            <a:off x="3699976" y="2913629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 Placeholder 4"/>
          <p:cNvSpPr txBox="1">
            <a:spLocks/>
          </p:cNvSpPr>
          <p:nvPr/>
        </p:nvSpPr>
        <p:spPr>
          <a:xfrm>
            <a:off x="3691333" y="2363563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 Placeholder 4"/>
          <p:cNvSpPr txBox="1">
            <a:spLocks/>
          </p:cNvSpPr>
          <p:nvPr/>
        </p:nvSpPr>
        <p:spPr>
          <a:xfrm>
            <a:off x="4091488" y="1985884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117977" y="196393"/>
            <a:ext cx="6882472" cy="25755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Odoo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前端开发需要掌握的前置技能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776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8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3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8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3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8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8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8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6" grpId="0" build="p"/>
      <p:bldP spid="37" grpId="0" build="p"/>
      <p:bldP spid="38" grpId="0" build="p"/>
      <p:bldP spid="39" grpId="0" build="p"/>
      <p:bldP spid="40" grpId="0" build="p"/>
      <p:bldP spid="41" grpId="0" build="p"/>
      <p:bldP spid="42" grpId="0" build="p"/>
      <p:bldP spid="43" grpId="0" build="p"/>
      <p:bldP spid="44" grpId="0" build="p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827584" y="1500501"/>
            <a:ext cx="1647323" cy="1077093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4107" y="1207643"/>
              <a:ext cx="2051841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需要做什么</a:t>
              </a:r>
              <a:endParaRPr lang="id-ID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2262318" y="1500501"/>
            <a:ext cx="1647323" cy="1077093"/>
            <a:chOff x="0" y="0"/>
            <a:chExt cx="4392859" cy="2872248"/>
          </a:xfrm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cs typeface="+mn-ea"/>
                <a:sym typeface="+mn-lt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原生有可以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参考的对象</a:t>
              </a:r>
              <a:endParaRPr lang="id-ID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3732499" y="1500501"/>
            <a:ext cx="1647323" cy="1077093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参考原生</a:t>
              </a:r>
              <a:endParaRPr lang="id-ID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1491759" y="2423657"/>
            <a:ext cx="318973" cy="318973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2929521" y="2423657"/>
            <a:ext cx="318973" cy="318973"/>
            <a:chOff x="0" y="0"/>
            <a:chExt cx="850594" cy="850594"/>
          </a:xfrm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11485" y="179077"/>
              <a:ext cx="218010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4396674" y="2423657"/>
            <a:ext cx="318973" cy="318973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11485" y="179077"/>
              <a:ext cx="213733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3002616" y="195486"/>
            <a:ext cx="312232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前端开发需求分析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342">
            <a:extLst>
              <a:ext uri="{FF2B5EF4-FFF2-40B4-BE49-F238E27FC236}">
                <a16:creationId xmlns:a16="http://schemas.microsoft.com/office/drawing/2014/main" id="{4FDF5FE1-7BA2-88BE-7DAE-D3DF5BB4F306}"/>
              </a:ext>
            </a:extLst>
          </p:cNvPr>
          <p:cNvGrpSpPr/>
          <p:nvPr/>
        </p:nvGrpSpPr>
        <p:grpSpPr>
          <a:xfrm>
            <a:off x="2272539" y="2964585"/>
            <a:ext cx="1647323" cy="1077093"/>
            <a:chOff x="0" y="0"/>
            <a:chExt cx="4392859" cy="2872248"/>
          </a:xfrm>
        </p:grpSpPr>
        <p:sp>
          <p:nvSpPr>
            <p:cNvPr id="5" name="Shape 338">
              <a:extLst>
                <a:ext uri="{FF2B5EF4-FFF2-40B4-BE49-F238E27FC236}">
                  <a16:creationId xmlns:a16="http://schemas.microsoft.com/office/drawing/2014/main" id="{9C5A5C7A-8966-BBCC-C30D-41C154A4B741}"/>
                </a:ext>
              </a:extLst>
            </p:cNvPr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cs typeface="+mn-ea"/>
                <a:sym typeface="+mn-lt"/>
              </a:endParaRPr>
            </a:p>
          </p:txBody>
        </p:sp>
        <p:sp>
          <p:nvSpPr>
            <p:cNvPr id="9" name="Shape 340">
              <a:extLst>
                <a:ext uri="{FF2B5EF4-FFF2-40B4-BE49-F238E27FC236}">
                  <a16:creationId xmlns:a16="http://schemas.microsoft.com/office/drawing/2014/main" id="{4EDEEF5F-47BC-4748-B06C-AB0865C9065A}"/>
                </a:ext>
              </a:extLst>
            </p:cNvPr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原生没有可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以参考的对象</a:t>
              </a:r>
              <a:endParaRPr lang="id-ID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347">
            <a:extLst>
              <a:ext uri="{FF2B5EF4-FFF2-40B4-BE49-F238E27FC236}">
                <a16:creationId xmlns:a16="http://schemas.microsoft.com/office/drawing/2014/main" id="{77F78652-CC80-7B12-75A5-8F486653C9DD}"/>
              </a:ext>
            </a:extLst>
          </p:cNvPr>
          <p:cNvGrpSpPr/>
          <p:nvPr/>
        </p:nvGrpSpPr>
        <p:grpSpPr>
          <a:xfrm>
            <a:off x="3742720" y="2964585"/>
            <a:ext cx="1647323" cy="1077093"/>
            <a:chOff x="0" y="0"/>
            <a:chExt cx="4392859" cy="2872248"/>
          </a:xfrm>
        </p:grpSpPr>
        <p:sp>
          <p:nvSpPr>
            <p:cNvPr id="14" name="Shape 343">
              <a:extLst>
                <a:ext uri="{FF2B5EF4-FFF2-40B4-BE49-F238E27FC236}">
                  <a16:creationId xmlns:a16="http://schemas.microsoft.com/office/drawing/2014/main" id="{9AFBEA83-9FC5-FC56-DA79-A97FB591D46C}"/>
                </a:ext>
              </a:extLst>
            </p:cNvPr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345">
              <a:extLst>
                <a:ext uri="{FF2B5EF4-FFF2-40B4-BE49-F238E27FC236}">
                  <a16:creationId xmlns:a16="http://schemas.microsoft.com/office/drawing/2014/main" id="{B2310487-B0CD-BA4B-717A-EBAD47ECA4AE}"/>
                </a:ext>
              </a:extLst>
            </p:cNvPr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寻找第三方</a:t>
              </a:r>
              <a:endParaRPr lang="id-ID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Group 363">
            <a:extLst>
              <a:ext uri="{FF2B5EF4-FFF2-40B4-BE49-F238E27FC236}">
                <a16:creationId xmlns:a16="http://schemas.microsoft.com/office/drawing/2014/main" id="{E07B979F-0AD3-6983-A6A8-3E36C1090F00}"/>
              </a:ext>
            </a:extLst>
          </p:cNvPr>
          <p:cNvGrpSpPr/>
          <p:nvPr/>
        </p:nvGrpSpPr>
        <p:grpSpPr>
          <a:xfrm>
            <a:off x="2939742" y="3887741"/>
            <a:ext cx="318973" cy="318973"/>
            <a:chOff x="0" y="0"/>
            <a:chExt cx="850594" cy="850594"/>
          </a:xfrm>
        </p:grpSpPr>
        <p:sp>
          <p:nvSpPr>
            <p:cNvPr id="47" name="Shape 361">
              <a:extLst>
                <a:ext uri="{FF2B5EF4-FFF2-40B4-BE49-F238E27FC236}">
                  <a16:creationId xmlns:a16="http://schemas.microsoft.com/office/drawing/2014/main" id="{5993421E-69EC-408A-4B76-F8B5B2F86B6D}"/>
                </a:ext>
              </a:extLst>
            </p:cNvPr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8" name="Shape 362">
              <a:extLst>
                <a:ext uri="{FF2B5EF4-FFF2-40B4-BE49-F238E27FC236}">
                  <a16:creationId xmlns:a16="http://schemas.microsoft.com/office/drawing/2014/main" id="{111FF773-0A53-5558-A1ED-D2B087630881}"/>
                </a:ext>
              </a:extLst>
            </p:cNvPr>
            <p:cNvSpPr/>
            <p:nvPr/>
          </p:nvSpPr>
          <p:spPr>
            <a:xfrm>
              <a:off x="311485" y="179077"/>
              <a:ext cx="218010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50" name="Group 366">
            <a:extLst>
              <a:ext uri="{FF2B5EF4-FFF2-40B4-BE49-F238E27FC236}">
                <a16:creationId xmlns:a16="http://schemas.microsoft.com/office/drawing/2014/main" id="{8FBA6E34-A5D7-CD82-9B1A-774B31181BA7}"/>
              </a:ext>
            </a:extLst>
          </p:cNvPr>
          <p:cNvGrpSpPr/>
          <p:nvPr/>
        </p:nvGrpSpPr>
        <p:grpSpPr>
          <a:xfrm>
            <a:off x="4406895" y="3887741"/>
            <a:ext cx="318973" cy="318973"/>
            <a:chOff x="0" y="0"/>
            <a:chExt cx="850594" cy="850594"/>
          </a:xfrm>
        </p:grpSpPr>
        <p:sp>
          <p:nvSpPr>
            <p:cNvPr id="51" name="Shape 364">
              <a:extLst>
                <a:ext uri="{FF2B5EF4-FFF2-40B4-BE49-F238E27FC236}">
                  <a16:creationId xmlns:a16="http://schemas.microsoft.com/office/drawing/2014/main" id="{772E6196-7E64-FFCC-070A-81B09B941BFB}"/>
                </a:ext>
              </a:extLst>
            </p:cNvPr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Shape 365">
              <a:extLst>
                <a:ext uri="{FF2B5EF4-FFF2-40B4-BE49-F238E27FC236}">
                  <a16:creationId xmlns:a16="http://schemas.microsoft.com/office/drawing/2014/main" id="{E7DA2BC2-2DBD-AE66-A427-8A7D97D66731}"/>
                </a:ext>
              </a:extLst>
            </p:cNvPr>
            <p:cNvSpPr/>
            <p:nvPr/>
          </p:nvSpPr>
          <p:spPr>
            <a:xfrm>
              <a:off x="311485" y="179077"/>
              <a:ext cx="213733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51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27" grpId="0" advAuto="0"/>
      <p:bldP spid="30" grpId="0" animBg="1" advAuto="0"/>
      <p:bldP spid="33" grpId="0" advAuto="0"/>
      <p:bldP spid="58" grpId="0"/>
      <p:bldP spid="4" grpId="0" animBg="1" advAuto="0"/>
      <p:bldP spid="10" grpId="0" advAuto="0"/>
      <p:bldP spid="45" grpId="0" animBg="1" advAuto="0"/>
      <p:bldP spid="50" grpId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3380022" y="267494"/>
            <a:ext cx="238395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开发的技巧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46759" y="862694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53255" y="699542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开启</a:t>
            </a:r>
            <a:r>
              <a:rPr lang="en-US" altLang="zh-CN" sz="1400" dirty="0">
                <a:cs typeface="+mn-ea"/>
                <a:sym typeface="+mn-lt"/>
              </a:rPr>
              <a:t>debug=assets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785115" y="2121700"/>
            <a:ext cx="1190447" cy="102611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经验技巧</a:t>
            </a: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1719034" y="1282261"/>
            <a:ext cx="1127725" cy="83943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1975562" y="2354699"/>
            <a:ext cx="871197" cy="28005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1719034" y="3147814"/>
            <a:ext cx="1127725" cy="28700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42299" y="1134445"/>
            <a:ext cx="4537095" cy="453203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方式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：直接修改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url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；方式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：使用浏览器插件；方式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：在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odoo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设置里跳转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cs typeface="+mn-ea"/>
                <a:sym typeface="+mn-lt"/>
              </a:rPr>
              <a:t>推荐方式</a:t>
            </a:r>
            <a:r>
              <a:rPr lang="en-US" altLang="zh-CN" sz="100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矩形 34"/>
          <p:cNvSpPr/>
          <p:nvPr/>
        </p:nvSpPr>
        <p:spPr>
          <a:xfrm>
            <a:off x="2846759" y="1935132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53255" y="1779662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如何使用浏览器开发者工具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42299" y="2224883"/>
            <a:ext cx="4537095" cy="253148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F12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打开浏览器的开发者工具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46759" y="3015251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53255" y="2859782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如何使用</a:t>
            </a:r>
            <a:r>
              <a:rPr lang="en-US" altLang="zh-CN" sz="1400" dirty="0">
                <a:cs typeface="+mn-ea"/>
                <a:sym typeface="+mn-lt"/>
              </a:rPr>
              <a:t>IDE</a:t>
            </a:r>
            <a:r>
              <a:rPr lang="zh-CN" altLang="en-US" sz="1400" dirty="0">
                <a:cs typeface="+mn-ea"/>
                <a:sym typeface="+mn-lt"/>
              </a:rPr>
              <a:t>或编辑器查找源代码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2299" y="3305002"/>
            <a:ext cx="4537095" cy="453203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使用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IED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或编辑器 在目录中查找代码</a:t>
            </a:r>
            <a:b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rgbClr val="FF0000"/>
                </a:solidFill>
                <a:cs typeface="+mn-ea"/>
                <a:sym typeface="+mn-lt"/>
              </a:rPr>
              <a:t>强调一下：阅读源代码是最好的学习方式！！！</a:t>
            </a:r>
            <a:endParaRPr lang="en-US" altLang="zh-CN" sz="1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2DB97BA-566C-AC23-11C5-1720A7B0A143}"/>
              </a:ext>
            </a:extLst>
          </p:cNvPr>
          <p:cNvSpPr/>
          <p:nvPr/>
        </p:nvSpPr>
        <p:spPr>
          <a:xfrm>
            <a:off x="2843808" y="4108880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03D0FC8-43E3-3993-DD9B-8FA368FA8E46}"/>
              </a:ext>
            </a:extLst>
          </p:cNvPr>
          <p:cNvSpPr/>
          <p:nvPr/>
        </p:nvSpPr>
        <p:spPr>
          <a:xfrm>
            <a:off x="3650304" y="3953411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如何输出日志到开发者工具的控制台</a:t>
            </a:r>
          </a:p>
        </p:txBody>
      </p:sp>
      <p:sp>
        <p:nvSpPr>
          <p:cNvPr id="4" name="TextBox 39">
            <a:extLst>
              <a:ext uri="{FF2B5EF4-FFF2-40B4-BE49-F238E27FC236}">
                <a16:creationId xmlns:a16="http://schemas.microsoft.com/office/drawing/2014/main" id="{57C0EC21-16E7-4A1F-02F5-BAF7DAD53473}"/>
              </a:ext>
            </a:extLst>
          </p:cNvPr>
          <p:cNvSpPr txBox="1"/>
          <p:nvPr/>
        </p:nvSpPr>
        <p:spPr>
          <a:xfrm>
            <a:off x="3139348" y="4398631"/>
            <a:ext cx="4537095" cy="22314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console.log(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输出内容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)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7FCE28B-F7F4-A70F-824F-C47C28C5FC20}"/>
              </a:ext>
            </a:extLst>
          </p:cNvPr>
          <p:cNvCxnSpPr>
            <a:cxnSpLocks/>
            <a:stCxn id="30" idx="2"/>
            <a:endCxn id="2" idx="1"/>
          </p:cNvCxnSpPr>
          <p:nvPr/>
        </p:nvCxnSpPr>
        <p:spPr>
          <a:xfrm>
            <a:off x="1041644" y="3147814"/>
            <a:ext cx="1802164" cy="138063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0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6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6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6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6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6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760"/>
                                </p:stCondLst>
                                <p:childTnLst>
                                  <p:par>
                                    <p:cTn id="8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260"/>
                                </p:stCondLst>
                                <p:childTnLst>
                                  <p:par>
                                    <p:cTn id="8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76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1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9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  <p:bldP spid="2" grpId="0" animBg="1"/>
          <p:bldP spid="3" grpId="0" animBg="1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6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6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6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6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6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760"/>
                                </p:stCondLst>
                                <p:childTnLst>
                                  <p:par>
                                    <p:cTn id="8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260"/>
                                </p:stCondLst>
                                <p:childTnLst>
                                  <p:par>
                                    <p:cTn id="8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76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1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9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  <p:bldP spid="2" grpId="0" animBg="1"/>
          <p:bldP spid="3" grpId="0" animBg="1"/>
          <p:bldP spid="4" grpId="0"/>
          <p:bldP spid="4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867224" y="915566"/>
            <a:ext cx="225628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前言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自我简介</a:t>
            </a:r>
            <a:endParaRPr lang="en-GB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635646"/>
            <a:ext cx="5832648" cy="3086744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2005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年起始从事酒店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18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年在开源中国看到过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Odoo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的前身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OpenErp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的介绍，没有深入，阅过便离。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记忆中是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2016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年在同事推荐下接触了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Odoo9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，使用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odoo9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搭建公司的网站。此时已对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Odoo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产生了兴趣。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2016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年开发出了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Tea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主题以及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Rainbow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主题，并上架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Odoo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官方商城。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2019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年开始，开始开发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Odoo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的企业微信模块，并在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Gitee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开源。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月份武汉疫情疫情结束后，因病住院，住院期间完成了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Rainbow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主题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13.0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版本开发，同时开源在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Gitee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的企业微信仓库。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2021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月份完成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Rainbow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主题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14.0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版本的开发。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企业微信的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Odoo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模块目前有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12.0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13.0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14.0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15.0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版本。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月份开源了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Odoo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中国本地化模块，目前主要以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HR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为主。</a:t>
            </a:r>
          </a:p>
        </p:txBody>
      </p:sp>
      <p:sp>
        <p:nvSpPr>
          <p:cNvPr id="11" name="Parallelogram 21"/>
          <p:cNvSpPr/>
          <p:nvPr/>
        </p:nvSpPr>
        <p:spPr>
          <a:xfrm>
            <a:off x="7136070" y="-2866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Parallelogram 22"/>
          <p:cNvSpPr/>
          <p:nvPr/>
        </p:nvSpPr>
        <p:spPr>
          <a:xfrm>
            <a:off x="7596336" y="1536767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78872" y="1544039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152189" y="1077866"/>
            <a:ext cx="341135" cy="341756"/>
            <a:chOff x="6084168" y="1274820"/>
            <a:chExt cx="432048" cy="432834"/>
          </a:xfrm>
        </p:grpSpPr>
        <p:sp>
          <p:nvSpPr>
            <p:cNvPr id="27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66969" y="1078093"/>
            <a:ext cx="341135" cy="341135"/>
            <a:chOff x="4788024" y="1275213"/>
            <a:chExt cx="432048" cy="432048"/>
          </a:xfrm>
        </p:grpSpPr>
        <p:sp>
          <p:nvSpPr>
            <p:cNvPr id="3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70405" y="1077866"/>
            <a:ext cx="341755" cy="341756"/>
            <a:chOff x="5436096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58237" y="1077866"/>
            <a:ext cx="341755" cy="341756"/>
            <a:chOff x="3491880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62293" y="1077866"/>
            <a:ext cx="341755" cy="341756"/>
            <a:chOff x="4139952" y="1274820"/>
            <a:chExt cx="432833" cy="432834"/>
          </a:xfrm>
        </p:grpSpPr>
        <p:sp>
          <p:nvSpPr>
            <p:cNvPr id="3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2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5" grpId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6770"/>
            <a:ext cx="5050408" cy="105413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前端开发案例（一）</a:t>
            </a:r>
            <a:b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控制面板搜索的定制</a:t>
            </a:r>
            <a:endParaRPr lang="en-GB" altLang="zh-CN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3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83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99592" y="1254822"/>
            <a:ext cx="7344816" cy="2253032"/>
          </a:xfrm>
          <a:prstGeom prst="roundRect">
            <a:avLst>
              <a:gd name="adj" fmla="val 206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707654"/>
            <a:ext cx="6245884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代码演示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31840" y="195486"/>
            <a:ext cx="295232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控制面板搜索的定制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44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6770"/>
            <a:ext cx="5050408" cy="105413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前端开发案例（二）</a:t>
            </a:r>
            <a:b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form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视图中字段重渲染</a:t>
            </a:r>
            <a:endParaRPr lang="en-GB" altLang="zh-CN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3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96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99592" y="1254822"/>
            <a:ext cx="7344816" cy="2253032"/>
          </a:xfrm>
          <a:prstGeom prst="roundRect">
            <a:avLst>
              <a:gd name="adj" fmla="val 206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707654"/>
            <a:ext cx="6245884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代码演示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31840" y="195486"/>
            <a:ext cx="295232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form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视图中字段重渲染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79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6770"/>
            <a:ext cx="5050408" cy="62325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交流时间</a:t>
            </a:r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3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68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54DD-FEBA-E627-240C-CCC1B3FBD223}"/>
              </a:ext>
            </a:extLst>
          </p:cNvPr>
          <p:cNvSpPr txBox="1">
            <a:spLocks/>
          </p:cNvSpPr>
          <p:nvPr/>
        </p:nvSpPr>
        <p:spPr>
          <a:xfrm>
            <a:off x="3131840" y="19548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附件下载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BDAE3A3F-B532-F8EC-92B0-9928FE69E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72654"/>
              </p:ext>
            </p:extLst>
          </p:nvPr>
        </p:nvGraphicFramePr>
        <p:xfrm>
          <a:off x="539552" y="843558"/>
          <a:ext cx="7776864" cy="378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320933986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1358398213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210601"/>
                  </a:ext>
                </a:extLst>
              </a:tr>
              <a:tr h="570344">
                <a:tc>
                  <a:txBody>
                    <a:bodyPr/>
                    <a:lstStyle/>
                    <a:p>
                      <a:r>
                        <a:rPr lang="zh-CN" altLang="en-US" dirty="0"/>
                        <a:t>浏览器插件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488383"/>
                  </a:ext>
                </a:extLst>
              </a:tr>
              <a:tr h="570344">
                <a:tc>
                  <a:txBody>
                    <a:bodyPr/>
                    <a:lstStyle/>
                    <a:p>
                      <a:r>
                        <a:rPr lang="en-US" altLang="zh-CN" dirty="0"/>
                        <a:t>Nginx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97943"/>
                  </a:ext>
                </a:extLst>
              </a:tr>
              <a:tr h="570344">
                <a:tc>
                  <a:txBody>
                    <a:bodyPr/>
                    <a:lstStyle/>
                    <a:p>
                      <a:r>
                        <a:rPr lang="en-US" altLang="zh-CN" dirty="0"/>
                        <a:t>Bootstrap4</a:t>
                      </a:r>
                      <a:r>
                        <a:rPr lang="zh-CN" altLang="en-US" dirty="0"/>
                        <a:t>静态调试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590245"/>
                  </a:ext>
                </a:extLst>
              </a:tr>
              <a:tr h="570344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Vscode</a:t>
                      </a:r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开发</a:t>
                      </a:r>
                      <a:r>
                        <a:rPr lang="en-US" altLang="zh-CN" dirty="0" err="1"/>
                        <a:t>odoo</a:t>
                      </a:r>
                      <a:r>
                        <a:rPr lang="zh-CN" altLang="en-US" dirty="0"/>
                        <a:t>的配置文件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8108282"/>
                  </a:ext>
                </a:extLst>
              </a:tr>
              <a:tr h="57034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222548"/>
                  </a:ext>
                </a:extLst>
              </a:tr>
              <a:tr h="57034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8237579"/>
                  </a:ext>
                </a:extLst>
              </a:tr>
            </a:tbl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F3FE1AF9-4D08-91F1-8120-61ED38A87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91978"/>
              </p:ext>
            </p:extLst>
          </p:nvPr>
        </p:nvGraphicFramePr>
        <p:xfrm>
          <a:off x="3859213" y="1252538"/>
          <a:ext cx="9985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包装程序外壳对象" showAsIcon="1" r:id="rId2" imgW="997920" imgH="552600" progId="Package">
                  <p:embed/>
                </p:oleObj>
              </mc:Choice>
              <mc:Fallback>
                <p:oleObj name="包装程序外壳对象" showAsIcon="1" r:id="rId2" imgW="997920" imgH="552600" progId="Package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F3FE1AF9-4D08-91F1-8120-61ED38A878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9213" y="1252538"/>
                        <a:ext cx="998537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90602BF-6855-ACA3-4A15-EFB08CFCB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968721"/>
              </p:ext>
            </p:extLst>
          </p:nvPr>
        </p:nvGraphicFramePr>
        <p:xfrm>
          <a:off x="4071565" y="1891280"/>
          <a:ext cx="5492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包装程序外壳对象" showAsIcon="1" r:id="rId4" imgW="548640" imgH="459360" progId="Package">
                  <p:embed/>
                </p:oleObj>
              </mc:Choice>
              <mc:Fallback>
                <p:oleObj name="包装程序外壳对象" showAsIcon="1" r:id="rId4" imgW="548640" imgH="459360" progId="Package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890602BF-6855-ACA3-4A15-EFB08CFCBB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1565" y="1891280"/>
                        <a:ext cx="549275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01541E24-0E46-B55A-5C17-FCE4EFB95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749979"/>
              </p:ext>
            </p:extLst>
          </p:nvPr>
        </p:nvGraphicFramePr>
        <p:xfrm>
          <a:off x="3817564" y="2402798"/>
          <a:ext cx="1057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包装程序外壳对象" showAsIcon="1" r:id="rId6" imgW="1057320" imgH="552600" progId="Package">
                  <p:embed/>
                </p:oleObj>
              </mc:Choice>
              <mc:Fallback>
                <p:oleObj name="包装程序外壳对象" showAsIcon="1" r:id="rId6" imgW="1057320" imgH="552600" progId="Package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01541E24-0E46-B55A-5C17-FCE4EFB95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7564" y="2402798"/>
                        <a:ext cx="10572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21365C0A-68D6-9561-CB42-39311E8AE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387380"/>
              </p:ext>
            </p:extLst>
          </p:nvPr>
        </p:nvGraphicFramePr>
        <p:xfrm>
          <a:off x="3869687" y="2941012"/>
          <a:ext cx="8001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包装程序外壳对象" showAsIcon="1" r:id="rId8" imgW="800280" imgH="552600" progId="Package">
                  <p:embed/>
                </p:oleObj>
              </mc:Choice>
              <mc:Fallback>
                <p:oleObj name="包装程序外壳对象" showAsIcon="1" r:id="rId8" imgW="800280" imgH="552600" progId="Package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21365C0A-68D6-9561-CB42-39311E8AE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69687" y="2941012"/>
                        <a:ext cx="8001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34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b="10292"/>
          <a:stretch/>
        </p:blipFill>
        <p:spPr>
          <a:xfrm flipH="1">
            <a:off x="4648" y="13241"/>
            <a:ext cx="9150296" cy="513025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491880" y="1901035"/>
            <a:ext cx="5141491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结束 感谢观看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826314" y="2569318"/>
            <a:ext cx="4807056" cy="32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8727444" y="1898129"/>
            <a:ext cx="416556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120850" y="3071925"/>
            <a:ext cx="432048" cy="432834"/>
            <a:chOff x="6084168" y="1274820"/>
            <a:chExt cx="432048" cy="432834"/>
          </a:xfrm>
        </p:grpSpPr>
        <p:sp>
          <p:nvSpPr>
            <p:cNvPr id="2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24706" y="3072318"/>
            <a:ext cx="432048" cy="432048"/>
            <a:chOff x="4788024" y="1275213"/>
            <a:chExt cx="432048" cy="432048"/>
          </a:xfrm>
        </p:grpSpPr>
        <p:sp>
          <p:nvSpPr>
            <p:cNvPr id="2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72778" y="3071925"/>
            <a:ext cx="432833" cy="432834"/>
            <a:chOff x="5436096" y="1274820"/>
            <a:chExt cx="432833" cy="432834"/>
          </a:xfrm>
        </p:grpSpPr>
        <p:sp>
          <p:nvSpPr>
            <p:cNvPr id="3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28562" y="3071925"/>
            <a:ext cx="432833" cy="432834"/>
            <a:chOff x="3491880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76634" y="3071925"/>
            <a:ext cx="432833" cy="432834"/>
            <a:chOff x="4139952" y="1274820"/>
            <a:chExt cx="432833" cy="432834"/>
          </a:xfrm>
        </p:grpSpPr>
        <p:sp>
          <p:nvSpPr>
            <p:cNvPr id="3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38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5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/>
      <p:bldP spid="1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867224" y="915566"/>
            <a:ext cx="225628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前言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目标</a:t>
            </a:r>
            <a:endParaRPr lang="en-GB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635646"/>
            <a:ext cx="5832648" cy="1424751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简单介绍企业微信和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Odoo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中国本地化模块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</a:endParaRPr>
          </a:p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解决萌新们开发环境部署的难题。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</a:endParaRPr>
          </a:p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分享在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Odoo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前端开发经验和技巧。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</a:endParaRPr>
          </a:p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分享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1-2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个实际开发案例。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</a:endParaRPr>
          </a:p>
          <a:p>
            <a:pPr marL="171450" indent="-1714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回答自己能回答的问题，不能回答的一起学习。</a:t>
            </a:r>
          </a:p>
        </p:txBody>
      </p:sp>
      <p:sp>
        <p:nvSpPr>
          <p:cNvPr id="11" name="Parallelogram 21"/>
          <p:cNvSpPr/>
          <p:nvPr/>
        </p:nvSpPr>
        <p:spPr>
          <a:xfrm>
            <a:off x="7136070" y="-2866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Parallelogram 22"/>
          <p:cNvSpPr/>
          <p:nvPr/>
        </p:nvSpPr>
        <p:spPr>
          <a:xfrm>
            <a:off x="7596336" y="1536767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78872" y="1544039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152189" y="1077866"/>
            <a:ext cx="341135" cy="341756"/>
            <a:chOff x="6084168" y="1274820"/>
            <a:chExt cx="432048" cy="432834"/>
          </a:xfrm>
        </p:grpSpPr>
        <p:sp>
          <p:nvSpPr>
            <p:cNvPr id="27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66969" y="1078093"/>
            <a:ext cx="341135" cy="341135"/>
            <a:chOff x="4788024" y="1275213"/>
            <a:chExt cx="432048" cy="432048"/>
          </a:xfrm>
        </p:grpSpPr>
        <p:sp>
          <p:nvSpPr>
            <p:cNvPr id="3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70405" y="1077866"/>
            <a:ext cx="341755" cy="341756"/>
            <a:chOff x="5436096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58237" y="1077866"/>
            <a:ext cx="341755" cy="341756"/>
            <a:chOff x="3491880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62293" y="1077866"/>
            <a:ext cx="341755" cy="341756"/>
            <a:chOff x="4139952" y="1274820"/>
            <a:chExt cx="432833" cy="432834"/>
          </a:xfrm>
        </p:grpSpPr>
        <p:sp>
          <p:nvSpPr>
            <p:cNvPr id="3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29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5" grpId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611560" y="429469"/>
            <a:ext cx="2256285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lang="en-GB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2339753" y="1419622"/>
            <a:ext cx="894259" cy="523220"/>
            <a:chOff x="2215144" y="927951"/>
            <a:chExt cx="1244730" cy="959254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39753" y="2099236"/>
            <a:ext cx="894259" cy="523220"/>
            <a:chOff x="2215144" y="1952311"/>
            <a:chExt cx="1244730" cy="959257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1952311"/>
              <a:ext cx="1066799" cy="95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339753" y="2801084"/>
            <a:ext cx="894259" cy="523220"/>
            <a:chOff x="2215144" y="3018134"/>
            <a:chExt cx="1244730" cy="959255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018134"/>
              <a:ext cx="1066799" cy="95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339753" y="3483575"/>
            <a:ext cx="894259" cy="523220"/>
            <a:chOff x="2215144" y="4047039"/>
            <a:chExt cx="1244730" cy="959256"/>
          </a:xfrm>
        </p:grpSpPr>
        <p:sp>
          <p:nvSpPr>
            <p:cNvPr id="55" name="平行四边形 54"/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6" name="文本框 12"/>
            <p:cNvSpPr txBox="1"/>
            <p:nvPr/>
          </p:nvSpPr>
          <p:spPr>
            <a:xfrm>
              <a:off x="2393075" y="4047039"/>
              <a:ext cx="1066799" cy="95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339752" y="4183114"/>
            <a:ext cx="884486" cy="523220"/>
            <a:chOff x="2215144" y="5107938"/>
            <a:chExt cx="1231128" cy="959259"/>
          </a:xfrm>
        </p:grpSpPr>
        <p:sp>
          <p:nvSpPr>
            <p:cNvPr id="58" name="平行四边形 57"/>
            <p:cNvSpPr/>
            <p:nvPr/>
          </p:nvSpPr>
          <p:spPr>
            <a:xfrm>
              <a:off x="2215144" y="5186859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9" name="文本框 13"/>
            <p:cNvSpPr txBox="1"/>
            <p:nvPr/>
          </p:nvSpPr>
          <p:spPr>
            <a:xfrm>
              <a:off x="2379473" y="5107938"/>
              <a:ext cx="1066799" cy="95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019006" y="1432933"/>
            <a:ext cx="3857250" cy="459690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971164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企业微信模块和本土化模块</a:t>
              </a:r>
              <a:endParaRPr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019006" y="2127086"/>
            <a:ext cx="3857250" cy="459690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3043172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从零开始搭建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Odoo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开发环境</a:t>
              </a:r>
              <a:endParaRPr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19006" y="2821238"/>
            <a:ext cx="3857250" cy="459690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前端开发技巧和经验</a:t>
              </a:r>
              <a:endParaRPr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019006" y="3515391"/>
            <a:ext cx="3857250" cy="459690"/>
            <a:chOff x="4315150" y="3035884"/>
            <a:chExt cx="3857250" cy="540057"/>
          </a:xfrm>
        </p:grpSpPr>
        <p:sp>
          <p:nvSpPr>
            <p:cNvPr id="70" name="矩形 69"/>
            <p:cNvSpPr/>
            <p:nvPr/>
          </p:nvSpPr>
          <p:spPr>
            <a:xfrm>
              <a:off x="4841196" y="3118548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前端开发案例分享</a:t>
              </a:r>
              <a:endParaRPr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平行四边形 70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019006" y="4209545"/>
            <a:ext cx="3857250" cy="459690"/>
            <a:chOff x="4315150" y="3730038"/>
            <a:chExt cx="3857250" cy="540057"/>
          </a:xfrm>
        </p:grpSpPr>
        <p:sp>
          <p:nvSpPr>
            <p:cNvPr id="73" name="矩形 72"/>
            <p:cNvSpPr/>
            <p:nvPr/>
          </p:nvSpPr>
          <p:spPr>
            <a:xfrm>
              <a:off x="4841197" y="3812702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交流时间</a:t>
              </a:r>
              <a:endParaRPr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>
              <a:off x="4315150" y="3730038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60232" y="491226"/>
            <a:ext cx="432048" cy="432048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08304" y="490833"/>
            <a:ext cx="432833" cy="432834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64088" y="490833"/>
            <a:ext cx="432833" cy="432834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012160" y="490833"/>
            <a:ext cx="432833" cy="432834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3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1651830"/>
            <a:ext cx="9144000" cy="181477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46770"/>
            <a:ext cx="5626472" cy="117724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企业微信模块和本土化模块</a:t>
            </a:r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7976" y="2698179"/>
            <a:ext cx="3075708" cy="315473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点击此处添加副标题文本内容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19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6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3239940" y="140602"/>
            <a:ext cx="262820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企业微信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Odoo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模块（一）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2" name="表格 33">
            <a:extLst>
              <a:ext uri="{FF2B5EF4-FFF2-40B4-BE49-F238E27FC236}">
                <a16:creationId xmlns:a16="http://schemas.microsoft.com/office/drawing/2014/main" id="{2043BE6A-9801-E5BE-B0ED-173EC2DC3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791339"/>
              </p:ext>
            </p:extLst>
          </p:nvPr>
        </p:nvGraphicFramePr>
        <p:xfrm>
          <a:off x="251520" y="771550"/>
          <a:ext cx="8568952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9370288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912143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338918383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5377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#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模块名称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模块介绍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状态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07897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/>
                        <a:t>wecom_api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封装企业微信服务的和客户端的</a:t>
                      </a:r>
                      <a:r>
                        <a:rPr lang="en-US" altLang="zh-CN" sz="1400" dirty="0"/>
                        <a:t>API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358060"/>
                  </a:ext>
                </a:extLst>
              </a:tr>
              <a:tr h="26046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wecom_l10n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用于企业微信模块的汉化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42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/>
                        <a:t>wecom_widget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企微专用小部件，含密码显示、</a:t>
                      </a:r>
                      <a:r>
                        <a:rPr lang="en-US" altLang="zh-CN" sz="1400" dirty="0"/>
                        <a:t>markdown</a:t>
                      </a:r>
                      <a:r>
                        <a:rPr lang="zh-CN" altLang="en-US" sz="1400" dirty="0"/>
                        <a:t>和</a:t>
                      </a:r>
                      <a:r>
                        <a:rPr lang="en-US" altLang="zh-CN" sz="1400" dirty="0" err="1"/>
                        <a:t>json</a:t>
                      </a:r>
                      <a:r>
                        <a:rPr lang="zh-CN" altLang="en-US" sz="1400" dirty="0"/>
                        <a:t>编辑器、企微通讯录显示、企微配置等小部件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96255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/>
                        <a:t>wecom_base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企微基础模块，应用管理、应用参数、应用事件回调、应用类型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94831"/>
                  </a:ext>
                </a:extLst>
              </a:tr>
              <a:tr h="138152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/>
                        <a:t>wecom_contacts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企微通讯录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317801"/>
                  </a:ext>
                </a:extLst>
              </a:tr>
              <a:tr h="193392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wecom_contacts_sync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sz="1400" dirty="0"/>
                        <a:t>企微组织架构（部门、成员、标签）的手动同步、自动任务同步、事件回调同步。</a:t>
                      </a:r>
                      <a:endParaRPr lang="en-US" altLang="zh-CN" sz="14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1400" dirty="0"/>
                        <a:t>同步到</a:t>
                      </a:r>
                      <a:r>
                        <a:rPr lang="en-US" altLang="zh-CN" sz="1400" dirty="0" err="1"/>
                        <a:t>odoo</a:t>
                      </a:r>
                      <a:r>
                        <a:rPr lang="zh-CN" altLang="en-US" sz="1400" dirty="0"/>
                        <a:t>的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dirty="0" err="1"/>
                        <a:t>hr</a:t>
                      </a:r>
                      <a:r>
                        <a:rPr lang="zh-CN" altLang="en-US" sz="1400" dirty="0"/>
                        <a:t>、</a:t>
                      </a:r>
                      <a:r>
                        <a:rPr lang="en-US" altLang="zh-CN" sz="1400" dirty="0"/>
                        <a:t>partner</a:t>
                      </a:r>
                      <a:r>
                        <a:rPr lang="zh-CN" altLang="en-US" sz="1400" dirty="0"/>
                        <a:t>、</a:t>
                      </a:r>
                      <a:r>
                        <a:rPr lang="en-US" altLang="zh-CN" sz="1400" dirty="0"/>
                        <a:t>user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重构中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461396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wecom_material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企微媒体素材，用于其它模块的素材调用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346047"/>
                  </a:ext>
                </a:extLst>
              </a:tr>
              <a:tr h="23186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wecom_auth_oauth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网页扫码登陆，企业客户端内置浏览器一键登录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689266"/>
                  </a:ext>
                </a:extLst>
              </a:tr>
              <a:tr h="215096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wecom_portal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企微门户，设置企业微信的菜单。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809134"/>
                  </a:ext>
                </a:extLst>
              </a:tr>
              <a:tr h="19832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wecom_attendance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企微打卡，获取企微的打卡规则、数据及相关分析报表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开发中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59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27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3239940" y="140602"/>
            <a:ext cx="262820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企业微信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Odoo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模块（二）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2" name="表格 33">
            <a:extLst>
              <a:ext uri="{FF2B5EF4-FFF2-40B4-BE49-F238E27FC236}">
                <a16:creationId xmlns:a16="http://schemas.microsoft.com/office/drawing/2014/main" id="{2043BE6A-9801-E5BE-B0ED-173EC2DC3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162020"/>
              </p:ext>
            </p:extLst>
          </p:nvPr>
        </p:nvGraphicFramePr>
        <p:xfrm>
          <a:off x="251520" y="699542"/>
          <a:ext cx="8352928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9370288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912143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338918383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5377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#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模块名称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模块介绍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状态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07897"/>
                  </a:ext>
                </a:extLst>
              </a:tr>
              <a:tr h="26046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wecom_message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企微消息。功能：企微消息模板；邮件和企微消息的发送方式；消息撤回；在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o_Chatter“widget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向关注者或者记录对象发送消息；新用户消息；重置密码消息；门户邀请消息等。 尚未完成的功能：接收企业微信消息与事件回调功能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42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wecom_message_digest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通过企微微信发送“摘要邮件”到企微用户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96255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wecom_msgaudit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57150" marB="571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企微会话存档，企业可通过接口获取成员会话内容，以符合企业监管合规要求和保障客户服务质量。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94831"/>
                  </a:ext>
                </a:extLst>
              </a:tr>
              <a:tr h="138152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/>
                        <a:t>wecom_sdk_service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企微会话存档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SDK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服务，采用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FastAPI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构建，解析企微会话内容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317801"/>
                  </a:ext>
                </a:extLst>
              </a:tr>
              <a:tr h="193392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wecom_web_theme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企微专用的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Odoo Web</a:t>
                      </a:r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后端主题，提供后台网页响应式能力。便于在使用移动终端的企业微信应用中访问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Odoo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初步完成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41990"/>
                  </a:ext>
                </a:extLst>
              </a:tr>
              <a:tr h="193392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企微排班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未开始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461396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wecom_approval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企微审批，同步企微审批，并绑定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Odoo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相关模型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开发中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346047"/>
                  </a:ext>
                </a:extLst>
              </a:tr>
              <a:tr h="19832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wecom_calendar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企微日历，</a:t>
                      </a:r>
                      <a:r>
                        <a:rPr lang="en-US" altLang="zh-CN" sz="14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odoo</a:t>
                      </a:r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与企微的日历双向同步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未开始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596180"/>
                  </a:ext>
                </a:extLst>
              </a:tr>
              <a:tr h="19832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wecom_pay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企微支付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未开始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203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59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3239940" y="140602"/>
            <a:ext cx="3060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本土化模块（暂时只有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HR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模块）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2" name="表格 33">
            <a:extLst>
              <a:ext uri="{FF2B5EF4-FFF2-40B4-BE49-F238E27FC236}">
                <a16:creationId xmlns:a16="http://schemas.microsoft.com/office/drawing/2014/main" id="{2043BE6A-9801-E5BE-B0ED-173EC2DC3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23423"/>
              </p:ext>
            </p:extLst>
          </p:nvPr>
        </p:nvGraphicFramePr>
        <p:xfrm>
          <a:off x="251520" y="843558"/>
          <a:ext cx="8568952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349370288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912143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338918383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5377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#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模块名称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模块介绍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状态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07897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web_multi_level_menu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后端多级别菜单，让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odoo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拥有超过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级菜单的能力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788273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/>
                        <a:t>hrms_base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人力资源管理信息系统基础，对员工档案进行管理（员工资料、员工技能、员工合同、部门、标签），整合和重建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odoo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的菜单。与企业微信进行了解耦，可以独立安装。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358060"/>
                  </a:ext>
                </a:extLst>
              </a:tr>
              <a:tr h="26046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hrms_recruitment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人力资源管理信息系统招聘管理，合并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hr_recruitment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菜单。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42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hrms_holidays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人力资源管理信息系统休假管理，合并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hr_holidays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菜单。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96255"/>
                  </a:ext>
                </a:extLst>
              </a:tr>
              <a:tr h="15492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hrms_attendance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人力资源管理信息系统出勤管理，合并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hr_attendance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菜单。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94831"/>
                  </a:ext>
                </a:extLst>
              </a:tr>
              <a:tr h="138152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hrms_expense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人力资源管理信息系统员工费用管理，合并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hr_expense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菜单。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317801"/>
                  </a:ext>
                </a:extLst>
              </a:tr>
              <a:tr h="193392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hrms_empowerment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人力资源管理信息系统员工员工激励，合并 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'gamification' 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菜单。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完成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461396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行政管理。整合档案借阅、会议室预定、物品领用、物品维修、用车等功能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未开始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34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97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970593" y="1224382"/>
            <a:ext cx="1479797" cy="13342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6148" y="1460595"/>
            <a:ext cx="90868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企微微信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356492" y="915566"/>
            <a:ext cx="4479052" cy="451685"/>
          </a:xfrm>
          <a:prstGeom prst="roundRect">
            <a:avLst>
              <a:gd name="adj" fmla="val 206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650968" y="996423"/>
            <a:ext cx="547516" cy="1758618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56492" y="1597589"/>
            <a:ext cx="4479052" cy="451685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56492" y="2303355"/>
            <a:ext cx="4479052" cy="451685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5004" y="1035710"/>
            <a:ext cx="2769204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GITEE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5004" y="1712155"/>
            <a:ext cx="2769204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5004" y="2417921"/>
            <a:ext cx="2769204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GITHUB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19872" y="159394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开源模块的仓库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DCCDA7B-DAA9-EC91-96C6-CD0BBF672730}"/>
              </a:ext>
            </a:extLst>
          </p:cNvPr>
          <p:cNvSpPr txBox="1"/>
          <p:nvPr/>
        </p:nvSpPr>
        <p:spPr>
          <a:xfrm>
            <a:off x="6660232" y="1032451"/>
            <a:ext cx="1008112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3"/>
              </a:rPr>
              <a:t>打开链接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C4A4EF1D-BE27-8FA1-2E48-11D88F563FA5}"/>
              </a:ext>
            </a:extLst>
          </p:cNvPr>
          <p:cNvSpPr txBox="1"/>
          <p:nvPr/>
        </p:nvSpPr>
        <p:spPr>
          <a:xfrm>
            <a:off x="6660948" y="1668881"/>
            <a:ext cx="1008112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4"/>
              </a:rPr>
              <a:t>打开链接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D6F984C0-414F-9FFE-7D7D-4B1E1D473AEA}"/>
              </a:ext>
            </a:extLst>
          </p:cNvPr>
          <p:cNvSpPr txBox="1"/>
          <p:nvPr/>
        </p:nvSpPr>
        <p:spPr>
          <a:xfrm>
            <a:off x="6664249" y="2425771"/>
            <a:ext cx="1008112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5"/>
              </a:rPr>
              <a:t>打开链接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F35E32A2-6CC8-8951-2104-9396CA4A4965}"/>
              </a:ext>
            </a:extLst>
          </p:cNvPr>
          <p:cNvSpPr>
            <a:spLocks/>
          </p:cNvSpPr>
          <p:nvPr/>
        </p:nvSpPr>
        <p:spPr bwMode="auto">
          <a:xfrm>
            <a:off x="970592" y="3205294"/>
            <a:ext cx="1479797" cy="13342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57E265CB-5470-23AA-5D1F-D6ADD7170DB4}"/>
              </a:ext>
            </a:extLst>
          </p:cNvPr>
          <p:cNvSpPr txBox="1"/>
          <p:nvPr/>
        </p:nvSpPr>
        <p:spPr>
          <a:xfrm>
            <a:off x="1187624" y="3426823"/>
            <a:ext cx="109604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本土化模块</a:t>
            </a:r>
          </a:p>
        </p:txBody>
      </p:sp>
      <p:sp>
        <p:nvSpPr>
          <p:cNvPr id="21" name="圆角矩形 3">
            <a:extLst>
              <a:ext uri="{FF2B5EF4-FFF2-40B4-BE49-F238E27FC236}">
                <a16:creationId xmlns:a16="http://schemas.microsoft.com/office/drawing/2014/main" id="{EEB24BFC-728D-DCBB-7FD5-667B2569A44F}"/>
              </a:ext>
            </a:extLst>
          </p:cNvPr>
          <p:cNvSpPr/>
          <p:nvPr/>
        </p:nvSpPr>
        <p:spPr>
          <a:xfrm>
            <a:off x="3356492" y="3075806"/>
            <a:ext cx="4479052" cy="451685"/>
          </a:xfrm>
          <a:prstGeom prst="roundRect">
            <a:avLst>
              <a:gd name="adj" fmla="val 206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5331C535-46D7-76FE-CC75-2F256856A05B}"/>
              </a:ext>
            </a:extLst>
          </p:cNvPr>
          <p:cNvSpPr>
            <a:spLocks/>
          </p:cNvSpPr>
          <p:nvPr/>
        </p:nvSpPr>
        <p:spPr bwMode="auto">
          <a:xfrm>
            <a:off x="2650968" y="3156663"/>
            <a:ext cx="547516" cy="1413645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5">
            <a:extLst>
              <a:ext uri="{FF2B5EF4-FFF2-40B4-BE49-F238E27FC236}">
                <a16:creationId xmlns:a16="http://schemas.microsoft.com/office/drawing/2014/main" id="{1694093C-C5CB-4E69-85CE-5A154EC15328}"/>
              </a:ext>
            </a:extLst>
          </p:cNvPr>
          <p:cNvSpPr/>
          <p:nvPr/>
        </p:nvSpPr>
        <p:spPr>
          <a:xfrm>
            <a:off x="3356492" y="4093924"/>
            <a:ext cx="4479052" cy="451685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323F09F7-59DA-5754-2E9E-7513C88BC81B}"/>
              </a:ext>
            </a:extLst>
          </p:cNvPr>
          <p:cNvSpPr txBox="1"/>
          <p:nvPr/>
        </p:nvSpPr>
        <p:spPr>
          <a:xfrm>
            <a:off x="3675004" y="3195950"/>
            <a:ext cx="2769204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GITEE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3D3472F5-54F3-3B49-A238-A991122122C4}"/>
              </a:ext>
            </a:extLst>
          </p:cNvPr>
          <p:cNvSpPr txBox="1"/>
          <p:nvPr/>
        </p:nvSpPr>
        <p:spPr>
          <a:xfrm>
            <a:off x="3675004" y="4208490"/>
            <a:ext cx="2769204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CODING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73987081-262C-15C8-26C1-12E67CE0B6E0}"/>
              </a:ext>
            </a:extLst>
          </p:cNvPr>
          <p:cNvSpPr txBox="1"/>
          <p:nvPr/>
        </p:nvSpPr>
        <p:spPr>
          <a:xfrm>
            <a:off x="6660232" y="3192691"/>
            <a:ext cx="1008112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6"/>
              </a:rPr>
              <a:t>打开链接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3741D0E7-C2BF-8F56-3119-B2B26DDC0B59}"/>
              </a:ext>
            </a:extLst>
          </p:cNvPr>
          <p:cNvSpPr txBox="1"/>
          <p:nvPr/>
        </p:nvSpPr>
        <p:spPr>
          <a:xfrm>
            <a:off x="6660948" y="4165216"/>
            <a:ext cx="1008112" cy="20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7"/>
              </a:rPr>
              <a:t>打开链接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12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00"/>
                            </p:stCondLst>
                            <p:childTnLst>
                              <p:par>
                                <p:cTn id="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300"/>
                            </p:stCondLst>
                            <p:childTnLst>
                              <p:par>
                                <p:cTn id="7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8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3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3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6" grpId="0"/>
      <p:bldP spid="15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5" grpId="0"/>
      <p:bldP spid="26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白商务述职报告工作总结ppt模板"/>
</p:tagLst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ud0ofpxa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98287D0-6B3A-4836-AD6D-4BAA601E121A}">
  <we:reference id="wa200000113" version="1.0.0.0" store="zh-CN" storeType="OMEX"/>
  <we:alternateReferences>
    <we:reference id="WA200000113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1863</Words>
  <Application>Microsoft Office PowerPoint</Application>
  <PresentationFormat>全屏显示(16:9)</PresentationFormat>
  <Paragraphs>317</Paragraphs>
  <Slides>26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Aller Light</vt:lpstr>
      <vt:lpstr>U.S. 101</vt:lpstr>
      <vt:lpstr>微软雅黑</vt:lpstr>
      <vt:lpstr>微软雅黑 Light</vt:lpstr>
      <vt:lpstr>字魂105号-简雅黑</vt:lpstr>
      <vt:lpstr>字魂105号-简雅黑 (正文)</vt:lpstr>
      <vt:lpstr>Arial</vt:lpstr>
      <vt:lpstr>Calibri</vt:lpstr>
      <vt:lpstr>Wingdings</vt:lpstr>
      <vt:lpstr>Office 主题</vt:lpstr>
      <vt:lpstr>包装程序外壳对象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蓝白商务述职报告工作总结ppt模板</dc:title>
  <dc:creator>常董</dc:creator>
  <cp:lastModifiedBy>文 琛</cp:lastModifiedBy>
  <cp:revision>101</cp:revision>
  <dcterms:created xsi:type="dcterms:W3CDTF">2015-12-11T17:46:17Z</dcterms:created>
  <dcterms:modified xsi:type="dcterms:W3CDTF">2022-08-25T11:44:51Z</dcterms:modified>
</cp:coreProperties>
</file>